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91" r:id="rId7"/>
    <p:sldId id="259" r:id="rId8"/>
    <p:sldId id="262" r:id="rId9"/>
    <p:sldId id="287" r:id="rId10"/>
  </p:sldIdLst>
  <p:sldSz cx="9144000" cy="5143500"/>
  <p:notesSz cx="6858000" cy="9144000"/>
  <p:embeddedFontLst>
    <p:embeddedFont>
      <p:font typeface="Quantico" panose="02000000000000000000"/>
      <p:regular r:id="rId14"/>
    </p:embeddedFont>
    <p:embeddedFont>
      <p:font typeface="Source Code Pro" panose="020B0309030403020204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f7af2584a_0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f7af2584a_0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c431c3091_0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5c431c3091_0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c431c3091_0_15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5c431c3091_0_15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c431c3091_0_1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c431c3091_0_1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c431c3091_0_1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c431c3091_0_1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5d94438ed8_0_9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5d94438ed8_0_9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25d94438ed8_0_10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25d94438ed8_0_10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00" y="0"/>
            <a:ext cx="91440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2062200" y="1289175"/>
            <a:ext cx="5019600" cy="18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050100" y="3617700"/>
            <a:ext cx="3043800" cy="7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 hasCustomPrompt="1"/>
          </p:nvPr>
        </p:nvSpPr>
        <p:spPr>
          <a:xfrm>
            <a:off x="3030250" y="1291525"/>
            <a:ext cx="4711500" cy="119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type="subTitle" idx="1"/>
          </p:nvPr>
        </p:nvSpPr>
        <p:spPr>
          <a:xfrm>
            <a:off x="4173275" y="3581850"/>
            <a:ext cx="31698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4" name="Google Shape;64;p1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11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noFill/>
        <a:effectLst/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186988" y="1906688"/>
            <a:ext cx="3943500" cy="11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title" idx="2" hasCustomPrompt="1"/>
          </p:nvPr>
        </p:nvSpPr>
        <p:spPr>
          <a:xfrm>
            <a:off x="5731913" y="1906688"/>
            <a:ext cx="2225100" cy="11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" name="Google Shape;18;p3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type="body" idx="1"/>
          </p:nvPr>
        </p:nvSpPr>
        <p:spPr>
          <a:xfrm>
            <a:off x="720000" y="1809700"/>
            <a:ext cx="7704000" cy="2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5" name="Google Shape;25;p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" name="Google Shape;27;p5"/>
          <p:cNvSpPr txBox="1"/>
          <p:nvPr>
            <p:ph type="subTitle" idx="1"/>
          </p:nvPr>
        </p:nvSpPr>
        <p:spPr>
          <a:xfrm>
            <a:off x="807625" y="2775700"/>
            <a:ext cx="34158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type="subTitle" idx="2"/>
          </p:nvPr>
        </p:nvSpPr>
        <p:spPr>
          <a:xfrm>
            <a:off x="4922022" y="2775700"/>
            <a:ext cx="34158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type="subTitle" idx="3"/>
          </p:nvPr>
        </p:nvSpPr>
        <p:spPr>
          <a:xfrm>
            <a:off x="807630" y="2403350"/>
            <a:ext cx="3415800" cy="4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subTitle" idx="4"/>
          </p:nvPr>
        </p:nvSpPr>
        <p:spPr>
          <a:xfrm>
            <a:off x="4922022" y="2403350"/>
            <a:ext cx="3415800" cy="4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 panose="02000000000000000000"/>
              <a:buNone/>
              <a:def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7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37" name="Google Shape;37;p7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8;p7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9" name="Google Shape;39;p7"/>
          <p:cNvSpPr txBox="1"/>
          <p:nvPr>
            <p:ph type="title"/>
          </p:nvPr>
        </p:nvSpPr>
        <p:spPr>
          <a:xfrm>
            <a:off x="720000" y="475500"/>
            <a:ext cx="77040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type="body" idx="1"/>
          </p:nvPr>
        </p:nvSpPr>
        <p:spPr>
          <a:xfrm>
            <a:off x="720000" y="1244275"/>
            <a:ext cx="36924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8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44" name="Google Shape;44;p8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8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6" name="Google Shape;46;p8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47" name="Google Shape;47;p8"/>
          <p:cNvSpPr txBox="1"/>
          <p:nvPr>
            <p:ph type="title"/>
          </p:nvPr>
        </p:nvSpPr>
        <p:spPr>
          <a:xfrm>
            <a:off x="2801700" y="1918054"/>
            <a:ext cx="5622300" cy="24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9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0" name="Google Shape;50;p9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9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 rot="515">
            <a:off x="2406900" y="1623064"/>
            <a:ext cx="6006600" cy="6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9"/>
          <p:cNvSpPr txBox="1"/>
          <p:nvPr>
            <p:ph type="subTitle" idx="1"/>
          </p:nvPr>
        </p:nvSpPr>
        <p:spPr>
          <a:xfrm>
            <a:off x="3658200" y="2303046"/>
            <a:ext cx="4755300" cy="1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7" name="Google Shape;57;p10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9" name="Google Shape;59;p1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60" name="Google Shape;60;p10"/>
          <p:cNvSpPr txBox="1"/>
          <p:nvPr>
            <p:ph type="title"/>
          </p:nvPr>
        </p:nvSpPr>
        <p:spPr>
          <a:xfrm>
            <a:off x="720000" y="2233875"/>
            <a:ext cx="7704000" cy="61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 panose="02000000000000000000"/>
              <a:buNone/>
              <a:defRPr sz="3300" b="1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●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○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■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●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○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■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●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○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 panose="020B0309030403020204"/>
              <a:buChar char="■"/>
              <a:def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5"/>
          <p:cNvGrpSpPr/>
          <p:nvPr/>
        </p:nvGrpSpPr>
        <p:grpSpPr>
          <a:xfrm>
            <a:off x="1282950" y="650425"/>
            <a:ext cx="6578100" cy="3438300"/>
            <a:chOff x="772525" y="726625"/>
            <a:chExt cx="6578100" cy="3438300"/>
          </a:xfrm>
        </p:grpSpPr>
        <p:sp>
          <p:nvSpPr>
            <p:cNvPr id="77" name="Google Shape;77;p15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2848350" y="3365325"/>
            <a:ext cx="3447300" cy="962400"/>
            <a:chOff x="4924175" y="3441525"/>
            <a:chExt cx="3447300" cy="962400"/>
          </a:xfrm>
        </p:grpSpPr>
        <p:sp>
          <p:nvSpPr>
            <p:cNvPr id="80" name="Google Shape;80;p15"/>
            <p:cNvSpPr/>
            <p:nvPr/>
          </p:nvSpPr>
          <p:spPr>
            <a:xfrm>
              <a:off x="4924175" y="3441525"/>
              <a:ext cx="3447300" cy="962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2" name="Google Shape;82;p15"/>
          <p:cNvSpPr txBox="1"/>
          <p:nvPr/>
        </p:nvSpPr>
        <p:spPr>
          <a:xfrm>
            <a:off x="1414871" y="1639888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accent2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rPr>
              <a:t>&lt;/</a:t>
            </a:r>
            <a:endParaRPr sz="3600">
              <a:solidFill>
                <a:schemeClr val="accent2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7020763" y="2493275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rPr>
              <a:t>/&gt;</a:t>
            </a:r>
            <a:endParaRPr sz="3600">
              <a:solidFill>
                <a:schemeClr val="dk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84" name="Google Shape;84;p15"/>
          <p:cNvSpPr txBox="1"/>
          <p:nvPr>
            <p:ph type="ctrTitle"/>
          </p:nvPr>
        </p:nvSpPr>
        <p:spPr>
          <a:xfrm>
            <a:off x="2062200" y="1289175"/>
            <a:ext cx="5019600" cy="18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MediTrack</a:t>
            </a:r>
            <a:r>
              <a:rPr>
                <a:solidFill>
                  <a:schemeClr val="accent2"/>
                </a:solidFill>
              </a:rPr>
              <a:t>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5" name="Google Shape;85;p15"/>
          <p:cNvSpPr txBox="1"/>
          <p:nvPr>
            <p:ph type="subTitle" idx="1"/>
          </p:nvPr>
        </p:nvSpPr>
        <p:spPr>
          <a:xfrm>
            <a:off x="3050100" y="3617700"/>
            <a:ext cx="3043800" cy="7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Sesha Sai Ramineni</a:t>
            </a:r>
            <a:endParaRPr lang="en-US" alt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M65147095</a:t>
            </a:r>
            <a:endParaRPr lang="en-US" altLang="en-GB"/>
          </a:p>
        </p:txBody>
      </p:sp>
      <p:grpSp>
        <p:nvGrpSpPr>
          <p:cNvPr id="86" name="Google Shape;86;p15"/>
          <p:cNvGrpSpPr/>
          <p:nvPr/>
        </p:nvGrpSpPr>
        <p:grpSpPr>
          <a:xfrm>
            <a:off x="479000" y="3100381"/>
            <a:ext cx="1864800" cy="718498"/>
            <a:chOff x="488525" y="3093501"/>
            <a:chExt cx="1864800" cy="718498"/>
          </a:xfrm>
        </p:grpSpPr>
        <p:grpSp>
          <p:nvGrpSpPr>
            <p:cNvPr id="87" name="Google Shape;87;p15"/>
            <p:cNvGrpSpPr/>
            <p:nvPr/>
          </p:nvGrpSpPr>
          <p:grpSpPr>
            <a:xfrm>
              <a:off x="488525" y="3093501"/>
              <a:ext cx="1864800" cy="718498"/>
              <a:chOff x="488525" y="3093501"/>
              <a:chExt cx="1864800" cy="718498"/>
            </a:xfrm>
          </p:grpSpPr>
          <p:sp>
            <p:nvSpPr>
              <p:cNvPr id="88" name="Google Shape;88;p15"/>
              <p:cNvSpPr/>
              <p:nvPr/>
            </p:nvSpPr>
            <p:spPr>
              <a:xfrm>
                <a:off x="488525" y="3348799"/>
                <a:ext cx="1864800" cy="4632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488525" y="3093501"/>
                <a:ext cx="1864800" cy="2553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90" name="Google Shape;90;p15"/>
            <p:cNvGrpSpPr/>
            <p:nvPr/>
          </p:nvGrpSpPr>
          <p:grpSpPr>
            <a:xfrm>
              <a:off x="693113" y="3432625"/>
              <a:ext cx="1455642" cy="295547"/>
              <a:chOff x="704072" y="2828928"/>
              <a:chExt cx="1455642" cy="295547"/>
            </a:xfrm>
          </p:grpSpPr>
          <p:sp>
            <p:nvSpPr>
              <p:cNvPr id="91" name="Google Shape;91;p15"/>
              <p:cNvSpPr/>
              <p:nvPr/>
            </p:nvSpPr>
            <p:spPr>
              <a:xfrm>
                <a:off x="704072" y="2828928"/>
                <a:ext cx="295547" cy="295547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3170" extrusionOk="0">
                    <a:moveTo>
                      <a:pt x="701" y="1"/>
                    </a:moveTo>
                    <a:cubicBezTo>
                      <a:pt x="301" y="1"/>
                      <a:pt x="1" y="334"/>
                      <a:pt x="1" y="701"/>
                    </a:cubicBezTo>
                    <a:lnTo>
                      <a:pt x="1" y="2436"/>
                    </a:lnTo>
                    <a:cubicBezTo>
                      <a:pt x="1" y="2869"/>
                      <a:pt x="334" y="3169"/>
                      <a:pt x="701" y="3169"/>
                    </a:cubicBezTo>
                    <a:lnTo>
                      <a:pt x="2469" y="3169"/>
                    </a:lnTo>
                    <a:cubicBezTo>
                      <a:pt x="2870" y="3169"/>
                      <a:pt x="3170" y="2836"/>
                      <a:pt x="3170" y="2436"/>
                    </a:cubicBezTo>
                    <a:lnTo>
                      <a:pt x="3170" y="701"/>
                    </a:lnTo>
                    <a:cubicBezTo>
                      <a:pt x="3170" y="267"/>
                      <a:pt x="2836" y="1"/>
                      <a:pt x="24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1095931" y="2922255"/>
                <a:ext cx="1063783" cy="21816"/>
              </a:xfrm>
              <a:custGeom>
                <a:avLst/>
                <a:gdLst/>
                <a:ahLst/>
                <a:cxnLst/>
                <a:rect l="l" t="t" r="r" b="b"/>
                <a:pathLst>
                  <a:path w="11410" h="234" extrusionOk="0">
                    <a:moveTo>
                      <a:pt x="134" y="0"/>
                    </a:moveTo>
                    <a:cubicBezTo>
                      <a:pt x="68" y="0"/>
                      <a:pt x="1" y="34"/>
                      <a:pt x="1" y="100"/>
                    </a:cubicBezTo>
                    <a:cubicBezTo>
                      <a:pt x="1" y="200"/>
                      <a:pt x="68" y="234"/>
                      <a:pt x="134" y="234"/>
                    </a:cubicBezTo>
                    <a:lnTo>
                      <a:pt x="11276" y="234"/>
                    </a:lnTo>
                    <a:cubicBezTo>
                      <a:pt x="11342" y="234"/>
                      <a:pt x="11409" y="200"/>
                      <a:pt x="11409" y="100"/>
                    </a:cubicBezTo>
                    <a:cubicBezTo>
                      <a:pt x="11409" y="34"/>
                      <a:pt x="11309" y="0"/>
                      <a:pt x="11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1095931" y="3003088"/>
                <a:ext cx="684327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35" extrusionOk="0">
                    <a:moveTo>
                      <a:pt x="134" y="1"/>
                    </a:moveTo>
                    <a:cubicBezTo>
                      <a:pt x="68" y="1"/>
                      <a:pt x="1" y="34"/>
                      <a:pt x="1" y="134"/>
                    </a:cubicBezTo>
                    <a:cubicBezTo>
                      <a:pt x="1" y="201"/>
                      <a:pt x="68" y="234"/>
                      <a:pt x="134" y="234"/>
                    </a:cubicBezTo>
                    <a:lnTo>
                      <a:pt x="7239" y="234"/>
                    </a:lnTo>
                    <a:cubicBezTo>
                      <a:pt x="7306" y="234"/>
                      <a:pt x="7339" y="201"/>
                      <a:pt x="7339" y="134"/>
                    </a:cubicBezTo>
                    <a:cubicBezTo>
                      <a:pt x="7339" y="67"/>
                      <a:pt x="7273" y="1"/>
                      <a:pt x="7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94" name="Google Shape;94;p15"/>
            <p:cNvGrpSpPr/>
            <p:nvPr/>
          </p:nvGrpSpPr>
          <p:grpSpPr>
            <a:xfrm>
              <a:off x="1892128" y="3177685"/>
              <a:ext cx="361833" cy="86930"/>
              <a:chOff x="2513203" y="3027163"/>
              <a:chExt cx="361833" cy="86930"/>
            </a:xfrm>
          </p:grpSpPr>
          <p:sp>
            <p:nvSpPr>
              <p:cNvPr id="95" name="Google Shape;95;p15"/>
              <p:cNvSpPr/>
              <p:nvPr/>
            </p:nvSpPr>
            <p:spPr>
              <a:xfrm>
                <a:off x="2513203" y="3027163"/>
                <a:ext cx="88213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236" extrusionOk="0">
                    <a:moveTo>
                      <a:pt x="1134" y="1"/>
                    </a:moveTo>
                    <a:cubicBezTo>
                      <a:pt x="500" y="1"/>
                      <a:pt x="0" y="501"/>
                      <a:pt x="0" y="1101"/>
                    </a:cubicBezTo>
                    <a:cubicBezTo>
                      <a:pt x="0" y="1735"/>
                      <a:pt x="500" y="2236"/>
                      <a:pt x="1134" y="2236"/>
                    </a:cubicBezTo>
                    <a:cubicBezTo>
                      <a:pt x="1768" y="2236"/>
                      <a:pt x="2268" y="1735"/>
                      <a:pt x="2268" y="1101"/>
                    </a:cubicBezTo>
                    <a:cubicBezTo>
                      <a:pt x="2268" y="501"/>
                      <a:pt x="1768" y="1"/>
                      <a:pt x="11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650635" y="3027163"/>
                <a:ext cx="88252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236" extrusionOk="0">
                    <a:moveTo>
                      <a:pt x="1135" y="1"/>
                    </a:moveTo>
                    <a:cubicBezTo>
                      <a:pt x="501" y="1"/>
                      <a:pt x="1" y="501"/>
                      <a:pt x="1" y="1101"/>
                    </a:cubicBezTo>
                    <a:cubicBezTo>
                      <a:pt x="1" y="1735"/>
                      <a:pt x="501" y="2236"/>
                      <a:pt x="1135" y="2236"/>
                    </a:cubicBezTo>
                    <a:cubicBezTo>
                      <a:pt x="1769" y="2236"/>
                      <a:pt x="2269" y="1735"/>
                      <a:pt x="2269" y="1101"/>
                    </a:cubicBezTo>
                    <a:cubicBezTo>
                      <a:pt x="2269" y="501"/>
                      <a:pt x="1736" y="1"/>
                      <a:pt x="11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786822" y="3027163"/>
                <a:ext cx="88213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236" extrusionOk="0">
                    <a:moveTo>
                      <a:pt x="1135" y="1"/>
                    </a:moveTo>
                    <a:cubicBezTo>
                      <a:pt x="501" y="1"/>
                      <a:pt x="0" y="501"/>
                      <a:pt x="0" y="1101"/>
                    </a:cubicBezTo>
                    <a:cubicBezTo>
                      <a:pt x="0" y="1735"/>
                      <a:pt x="501" y="2236"/>
                      <a:pt x="1135" y="2236"/>
                    </a:cubicBezTo>
                    <a:cubicBezTo>
                      <a:pt x="1768" y="2236"/>
                      <a:pt x="2269" y="1735"/>
                      <a:pt x="2269" y="1101"/>
                    </a:cubicBezTo>
                    <a:cubicBezTo>
                      <a:pt x="2269" y="501"/>
                      <a:pt x="1768" y="1"/>
                      <a:pt x="1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2051050" y="198755"/>
            <a:ext cx="6372860" cy="120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&lt;</a:t>
            </a:r>
            <a:r>
              <a:rPr lang="en-US" altLang="en-GB">
                <a:solidFill>
                  <a:schemeClr val="accent2"/>
                </a:solidFill>
              </a:rPr>
              <a:t>/</a:t>
            </a:r>
            <a:endParaRPr lang="en-US" altLang="en-GB">
              <a:solidFill>
                <a:schemeClr val="accent2"/>
              </a:solidFill>
            </a:endParaRPr>
          </a:p>
        </p:txBody>
      </p:sp>
      <p:sp>
        <p:nvSpPr>
          <p:cNvPr id="103" name="Google Shape;103;p16"/>
          <p:cNvSpPr txBox="1"/>
          <p:nvPr>
            <p:ph type="body" idx="1"/>
          </p:nvPr>
        </p:nvSpPr>
        <p:spPr>
          <a:xfrm>
            <a:off x="2928620" y="411480"/>
            <a:ext cx="6144895" cy="542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1.import tkinter as tk: Imports the Tkinter library for creating graphical user interfaces, and renames it to `tk` for shorthand usage.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2. from tkinter import filedialog, messagebox, Entry: Imports specific components from Tkinter: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   - filedialog: Allows users to open file selection dialogs.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   - messagebox: Provides methods to display message boxes.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   - Entry: A widget for single-line text entry.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3. from PIL import Image, ImageTk: Imports classes from the Pillow library: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   - Image: For creating and manipulating images.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   - ImageTk: To display images using Tkinter.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4. import cv2: Imports the OpenCV library for processing and analyzing images with computer vision techniques.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5. import numpy as np: Imports the NumPy library, a fundamental package for scientific computing and handling large, multi-dimensional arrays and matrices.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6.import matplotlib.pyplot as plt: Imports the `pyplot` module from Matplotlib, used for creating static, interactive, and animated visualizations.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7. from matplotlib.patches import Rectangle: Imports the `Rectangle` class to draw rectangle shapes, useful for marking areas in visual data displays.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000"/>
              <a:t>8. import csv: Imports the `csv` module to enable reading from and writing to CSV files, handling tabular data efficiently.</a:t>
            </a:r>
            <a:endParaRPr sz="1000"/>
          </a:p>
        </p:txBody>
      </p:sp>
      <p:pic>
        <p:nvPicPr>
          <p:cNvPr id="2" name="Picture 1" descr="Screenshot 2024-04-16 at 11.16.51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1260475"/>
            <a:ext cx="2913380" cy="1158875"/>
          </a:xfrm>
          <a:prstGeom prst="rect">
            <a:avLst/>
          </a:prstGeom>
        </p:spPr>
      </p:pic>
      <p:grpSp>
        <p:nvGrpSpPr>
          <p:cNvPr id="234" name="Google Shape;234;p19"/>
          <p:cNvGrpSpPr/>
          <p:nvPr/>
        </p:nvGrpSpPr>
        <p:grpSpPr>
          <a:xfrm>
            <a:off x="165899" y="205724"/>
            <a:ext cx="344065" cy="368644"/>
            <a:chOff x="4149138" y="4121151"/>
            <a:chExt cx="344065" cy="368644"/>
          </a:xfrm>
        </p:grpSpPr>
        <p:sp>
          <p:nvSpPr>
            <p:cNvPr id="235" name="Google Shape;235;p1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7" name="Google Shape;247;p19"/>
          <p:cNvGrpSpPr/>
          <p:nvPr/>
        </p:nvGrpSpPr>
        <p:grpSpPr>
          <a:xfrm>
            <a:off x="139075" y="2547292"/>
            <a:ext cx="370930" cy="370549"/>
            <a:chOff x="2497275" y="2744159"/>
            <a:chExt cx="370930" cy="370549"/>
          </a:xfrm>
        </p:grpSpPr>
        <p:sp>
          <p:nvSpPr>
            <p:cNvPr id="248" name="Google Shape;248;p1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4" name="Google Shape;254;p19"/>
          <p:cNvGrpSpPr/>
          <p:nvPr/>
        </p:nvGrpSpPr>
        <p:grpSpPr>
          <a:xfrm>
            <a:off x="179571" y="3320080"/>
            <a:ext cx="339328" cy="336274"/>
            <a:chOff x="3532345" y="3362635"/>
            <a:chExt cx="339328" cy="336274"/>
          </a:xfrm>
        </p:grpSpPr>
        <p:sp>
          <p:nvSpPr>
            <p:cNvPr id="255" name="Google Shape;255;p19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0" name="Google Shape;260;p19"/>
          <p:cNvGrpSpPr/>
          <p:nvPr/>
        </p:nvGrpSpPr>
        <p:grpSpPr>
          <a:xfrm>
            <a:off x="147837" y="4141194"/>
            <a:ext cx="370907" cy="289166"/>
            <a:chOff x="2611458" y="3816374"/>
            <a:chExt cx="426329" cy="332375"/>
          </a:xfrm>
        </p:grpSpPr>
        <p:sp>
          <p:nvSpPr>
            <p:cNvPr id="261" name="Google Shape;261;p19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71" name="Google Shape;271;p19"/>
          <p:cNvGrpSpPr/>
          <p:nvPr/>
        </p:nvGrpSpPr>
        <p:grpSpPr>
          <a:xfrm>
            <a:off x="137090" y="753847"/>
            <a:ext cx="359213" cy="327807"/>
            <a:chOff x="1958520" y="2302574"/>
            <a:chExt cx="359213" cy="327807"/>
          </a:xfrm>
        </p:grpSpPr>
        <p:sp>
          <p:nvSpPr>
            <p:cNvPr id="272" name="Google Shape;272;p1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720000" y="55537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lt2"/>
                </a:solidFill>
              </a:rPr>
              <a:t>               </a:t>
            </a:r>
            <a:r>
              <a:rPr lang="en-GB">
                <a:solidFill>
                  <a:schemeClr val="lt2"/>
                </a:solidFill>
              </a:rPr>
              <a:t>&lt;/</a:t>
            </a:r>
            <a:r>
              <a:rPr lang="en-US" altLang="en-GB"/>
              <a:t>Aim and Objectives</a:t>
            </a:r>
            <a:endParaRPr lang="en-US" altLang="en-GB"/>
          </a:p>
        </p:txBody>
      </p:sp>
      <p:sp>
        <p:nvSpPr>
          <p:cNvPr id="111" name="Google Shape;111;p17"/>
          <p:cNvSpPr txBox="1"/>
          <p:nvPr/>
        </p:nvSpPr>
        <p:spPr>
          <a:xfrm>
            <a:off x="227330" y="1464310"/>
            <a:ext cx="6964045" cy="575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en-US" b="1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AIM: </a:t>
            </a:r>
            <a:endParaRPr lang="en-US"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Develop a desktop application that integrates image processing and graphical user interface capabilities to identify medications from images.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 </a:t>
            </a: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 Enhance user understanding and management of medications by providing detailed information about detected drugs, including their usage, dosage, and side effects.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539880" y="844111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9" name="Google Shape;129;p17"/>
          <p:cNvGrpSpPr/>
          <p:nvPr/>
        </p:nvGrpSpPr>
        <p:grpSpPr>
          <a:xfrm>
            <a:off x="7960150" y="3070053"/>
            <a:ext cx="264084" cy="347783"/>
            <a:chOff x="864062" y="2884503"/>
            <a:chExt cx="264084" cy="347783"/>
          </a:xfrm>
        </p:grpSpPr>
        <p:sp>
          <p:nvSpPr>
            <p:cNvPr id="130" name="Google Shape;130;p17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0" name="Google Shape;140;p17"/>
          <p:cNvGrpSpPr/>
          <p:nvPr/>
        </p:nvGrpSpPr>
        <p:grpSpPr>
          <a:xfrm>
            <a:off x="7918475" y="2298096"/>
            <a:ext cx="347435" cy="345534"/>
            <a:chOff x="3527780" y="2885263"/>
            <a:chExt cx="347435" cy="345534"/>
          </a:xfrm>
        </p:grpSpPr>
        <p:sp>
          <p:nvSpPr>
            <p:cNvPr id="141" name="Google Shape;141;p17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4" name="Google Shape;164;p17"/>
          <p:cNvGrpSpPr/>
          <p:nvPr/>
        </p:nvGrpSpPr>
        <p:grpSpPr>
          <a:xfrm>
            <a:off x="7984671" y="3842588"/>
            <a:ext cx="215044" cy="348924"/>
            <a:chOff x="2691555" y="2884503"/>
            <a:chExt cx="215044" cy="348924"/>
          </a:xfrm>
        </p:grpSpPr>
        <p:sp>
          <p:nvSpPr>
            <p:cNvPr id="165" name="Google Shape;165;p17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8" name="Google Shape;168;p17"/>
          <p:cNvGrpSpPr/>
          <p:nvPr/>
        </p:nvGrpSpPr>
        <p:grpSpPr>
          <a:xfrm>
            <a:off x="7909985" y="1587301"/>
            <a:ext cx="364415" cy="220936"/>
            <a:chOff x="3961923" y="2486317"/>
            <a:chExt cx="364415" cy="220936"/>
          </a:xfrm>
        </p:grpSpPr>
        <p:sp>
          <p:nvSpPr>
            <p:cNvPr id="169" name="Google Shape;169;p17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Google Shape;111;p17"/>
          <p:cNvSpPr txBox="1"/>
          <p:nvPr/>
        </p:nvSpPr>
        <p:spPr>
          <a:xfrm>
            <a:off x="1043940" y="2931795"/>
            <a:ext cx="6723380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en-US" b="1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OBJECTIVES :</a:t>
            </a:r>
            <a:endParaRPr lang="en-US" b="1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Utilize computer vision techniques to detect and identify tablet in images using OpenCV.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Manage a database of medications, loading and retrieving data from a CSV file.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Provide an interactive user experience through a GUI where users can manually input medication names or upload images to identify drugs.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Display relevant medication information clearly and effectively to users, assisting them in educational and management contexts.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2268130" y="-164715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&lt;/</a:t>
            </a:r>
            <a:endParaRPr lang="en-GB"/>
          </a:p>
        </p:txBody>
      </p:sp>
      <p:sp>
        <p:nvSpPr>
          <p:cNvPr id="180" name="Google Shape;180;p18"/>
          <p:cNvSpPr txBox="1"/>
          <p:nvPr/>
        </p:nvSpPr>
        <p:spPr>
          <a:xfrm>
            <a:off x="720090" y="1701800"/>
            <a:ext cx="311340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2268220" y="0"/>
            <a:ext cx="3113405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rPr>
              <a:t>SOURCE CODE </a:t>
            </a:r>
            <a:endParaRPr lang="en-US" sz="2200">
              <a:solidFill>
                <a:schemeClr val="dk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grpSp>
        <p:nvGrpSpPr>
          <p:cNvPr id="185" name="Google Shape;185;p18"/>
          <p:cNvGrpSpPr/>
          <p:nvPr/>
        </p:nvGrpSpPr>
        <p:grpSpPr>
          <a:xfrm>
            <a:off x="713400" y="3608925"/>
            <a:ext cx="3113229" cy="842276"/>
            <a:chOff x="5772125" y="3667125"/>
            <a:chExt cx="2658607" cy="842276"/>
          </a:xfrm>
        </p:grpSpPr>
        <p:sp>
          <p:nvSpPr>
            <p:cNvPr id="186" name="Google Shape;186;p18"/>
            <p:cNvSpPr txBox="1"/>
            <p:nvPr/>
          </p:nvSpPr>
          <p:spPr>
            <a:xfrm>
              <a:off x="5772132" y="3667125"/>
              <a:ext cx="265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endParaRPr>
            </a:p>
          </p:txBody>
        </p:sp>
        <p:sp>
          <p:nvSpPr>
            <p:cNvPr id="187" name="Google Shape;187;p18"/>
            <p:cNvSpPr txBox="1"/>
            <p:nvPr/>
          </p:nvSpPr>
          <p:spPr>
            <a:xfrm>
              <a:off x="5772125" y="4052201"/>
              <a:ext cx="265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</p:grpSp>
      <p:sp>
        <p:nvSpPr>
          <p:cNvPr id="188" name="Google Shape;188;p18"/>
          <p:cNvSpPr/>
          <p:nvPr/>
        </p:nvSpPr>
        <p:spPr>
          <a:xfrm>
            <a:off x="252016" y="339653"/>
            <a:ext cx="268800" cy="26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8820706" y="1890262"/>
            <a:ext cx="268800" cy="26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90" name="Google Shape;190;p18"/>
          <p:cNvSpPr/>
          <p:nvPr/>
        </p:nvSpPr>
        <p:spPr>
          <a:xfrm>
            <a:off x="251381" y="3651690"/>
            <a:ext cx="268800" cy="26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pic>
        <p:nvPicPr>
          <p:cNvPr id="3" name="Picture 2" descr="Screenshot 2024-04-16 at 11.35.34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0" y="392430"/>
            <a:ext cx="5944235" cy="1459865"/>
          </a:xfrm>
          <a:prstGeom prst="rect">
            <a:avLst/>
          </a:prstGeom>
        </p:spPr>
      </p:pic>
      <p:pic>
        <p:nvPicPr>
          <p:cNvPr id="4" name="Picture 3" descr="Screenshot 2024-04-16 at 11.36.22 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3554730"/>
            <a:ext cx="4896485" cy="1459230"/>
          </a:xfrm>
          <a:prstGeom prst="rect">
            <a:avLst/>
          </a:prstGeom>
        </p:spPr>
      </p:pic>
      <p:pic>
        <p:nvPicPr>
          <p:cNvPr id="5" name="Picture 4" descr="Screenshot 2024-04-16 at 11.36.36 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2340" y="1945005"/>
            <a:ext cx="5275580" cy="1571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3419385" y="-9296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&lt;/</a:t>
            </a:r>
            <a:endParaRPr lang="en-GB"/>
          </a:p>
        </p:txBody>
      </p:sp>
      <p:sp>
        <p:nvSpPr>
          <p:cNvPr id="180" name="Google Shape;180;p18"/>
          <p:cNvSpPr txBox="1"/>
          <p:nvPr/>
        </p:nvSpPr>
        <p:spPr>
          <a:xfrm>
            <a:off x="713105" y="1707515"/>
            <a:ext cx="311340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3204210" y="110490"/>
            <a:ext cx="311340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rPr>
              <a:t>USER INTRFACE  </a:t>
            </a:r>
            <a:endParaRPr lang="en-US" sz="2200">
              <a:solidFill>
                <a:schemeClr val="dk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grpSp>
        <p:nvGrpSpPr>
          <p:cNvPr id="185" name="Google Shape;185;p18"/>
          <p:cNvGrpSpPr/>
          <p:nvPr/>
        </p:nvGrpSpPr>
        <p:grpSpPr>
          <a:xfrm>
            <a:off x="713400" y="3579715"/>
            <a:ext cx="3113229" cy="842276"/>
            <a:chOff x="5772125" y="3667125"/>
            <a:chExt cx="2658607" cy="842276"/>
          </a:xfrm>
        </p:grpSpPr>
        <p:sp>
          <p:nvSpPr>
            <p:cNvPr id="186" name="Google Shape;186;p18"/>
            <p:cNvSpPr txBox="1"/>
            <p:nvPr/>
          </p:nvSpPr>
          <p:spPr>
            <a:xfrm>
              <a:off x="5772132" y="3667125"/>
              <a:ext cx="265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endParaRPr>
            </a:p>
          </p:txBody>
        </p:sp>
        <p:sp>
          <p:nvSpPr>
            <p:cNvPr id="187" name="Google Shape;187;p18"/>
            <p:cNvSpPr txBox="1"/>
            <p:nvPr/>
          </p:nvSpPr>
          <p:spPr>
            <a:xfrm>
              <a:off x="5772125" y="4052201"/>
              <a:ext cx="265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</p:grpSp>
      <p:sp>
        <p:nvSpPr>
          <p:cNvPr id="188" name="Google Shape;188;p18"/>
          <p:cNvSpPr/>
          <p:nvPr/>
        </p:nvSpPr>
        <p:spPr>
          <a:xfrm>
            <a:off x="45085" y="411480"/>
            <a:ext cx="268605" cy="20447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4427855" y="483235"/>
            <a:ext cx="268605" cy="268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190" name="Google Shape;190;p18"/>
          <p:cNvSpPr/>
          <p:nvPr/>
        </p:nvSpPr>
        <p:spPr>
          <a:xfrm flipV="1">
            <a:off x="4284345" y="2427605"/>
            <a:ext cx="268605" cy="2139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pic>
        <p:nvPicPr>
          <p:cNvPr id="4" name="Picture 3" descr="Screenshot 2024-04-16 at 11.42.15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850" y="411480"/>
            <a:ext cx="3907790" cy="3105150"/>
          </a:xfrm>
          <a:prstGeom prst="rect">
            <a:avLst/>
          </a:prstGeom>
        </p:spPr>
      </p:pic>
      <p:pic>
        <p:nvPicPr>
          <p:cNvPr id="5" name="Picture 4" descr="Screenshot 2024-04-16 at 11.45.04 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145" y="483235"/>
            <a:ext cx="4257040" cy="1868170"/>
          </a:xfrm>
          <a:prstGeom prst="rect">
            <a:avLst/>
          </a:prstGeom>
        </p:spPr>
      </p:pic>
      <p:pic>
        <p:nvPicPr>
          <p:cNvPr id="6" name="Picture 5" descr="Screenshot 2024-04-16 at 11.47.16 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370" y="2499360"/>
            <a:ext cx="2398395" cy="2303145"/>
          </a:xfrm>
          <a:prstGeom prst="rect">
            <a:avLst/>
          </a:prstGeom>
        </p:spPr>
      </p:pic>
      <p:pic>
        <p:nvPicPr>
          <p:cNvPr id="7" name="Picture 6" descr="Screenshot 2024-04-16 at 11.47.40 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785" y="2427605"/>
            <a:ext cx="2063750" cy="26676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1"/>
          <p:cNvSpPr txBox="1"/>
          <p:nvPr>
            <p:ph type="title"/>
          </p:nvPr>
        </p:nvSpPr>
        <p:spPr>
          <a:xfrm>
            <a:off x="1276895" y="26772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&lt;/</a:t>
            </a:r>
            <a:r>
              <a:rPr lang="en-US" altLang="en-GB">
                <a:sym typeface="+mn-ea"/>
              </a:rPr>
              <a:t>APPLICATIONS</a:t>
            </a:r>
            <a:br>
              <a:rPr lang="en-US" altLang="en-GB"/>
            </a:br>
            <a:endParaRPr lang="en-GB"/>
          </a:p>
        </p:txBody>
      </p:sp>
      <p:sp>
        <p:nvSpPr>
          <p:cNvPr id="362" name="Google Shape;362;p21"/>
          <p:cNvSpPr txBox="1"/>
          <p:nvPr/>
        </p:nvSpPr>
        <p:spPr>
          <a:xfrm flipH="1">
            <a:off x="1043940" y="3547110"/>
            <a:ext cx="245618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15000"/>
              <a:buFont typeface="Arial" panose="020B0604020202020204" pitchFamily="34" charset="0"/>
              <a:buNone/>
            </a:pPr>
            <a:r>
              <a: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Quality Control in Pharmaceutical Manufacturing</a:t>
            </a:r>
            <a:endParaRPr sz="1200">
              <a:solidFill>
                <a:schemeClr val="dk1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  <p:grpSp>
        <p:nvGrpSpPr>
          <p:cNvPr id="363" name="Google Shape;363;p21"/>
          <p:cNvGrpSpPr/>
          <p:nvPr/>
        </p:nvGrpSpPr>
        <p:grpSpPr>
          <a:xfrm>
            <a:off x="1326863" y="1769955"/>
            <a:ext cx="6565485" cy="2771690"/>
            <a:chOff x="1331308" y="1758525"/>
            <a:chExt cx="6565485" cy="2771690"/>
          </a:xfrm>
        </p:grpSpPr>
        <p:sp>
          <p:nvSpPr>
            <p:cNvPr id="364" name="Google Shape;364;p21"/>
            <p:cNvSpPr txBox="1"/>
            <p:nvPr/>
          </p:nvSpPr>
          <p:spPr>
            <a:xfrm>
              <a:off x="5378916" y="1758525"/>
              <a:ext cx="2456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endParaRPr>
            </a:p>
          </p:txBody>
        </p:sp>
        <p:sp>
          <p:nvSpPr>
            <p:cNvPr id="365" name="Google Shape;365;p21"/>
            <p:cNvSpPr txBox="1"/>
            <p:nvPr/>
          </p:nvSpPr>
          <p:spPr>
            <a:xfrm flipH="1">
              <a:off x="5378798" y="2318291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>
                  <a:solidFill>
                    <a:schemeClr val="dk1"/>
                  </a:solidFill>
                  <a:latin typeface="Source Code Pro" panose="020B0309030403020204"/>
                  <a:ea typeface="Source Code Pro" panose="020B0309030403020204"/>
                  <a:cs typeface="Source Code Pro" panose="020B0309030403020204"/>
                  <a:sym typeface="Source Code Pro" panose="020B0309030403020204"/>
                </a:rPr>
                <a:t>Medication Identification and Information System</a:t>
              </a: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  <p:sp>
          <p:nvSpPr>
            <p:cNvPr id="366" name="Google Shape;366;p21"/>
            <p:cNvSpPr txBox="1"/>
            <p:nvPr/>
          </p:nvSpPr>
          <p:spPr>
            <a:xfrm flipH="1">
              <a:off x="1331308" y="2946187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>
                  <a:solidFill>
                    <a:schemeClr val="dk1"/>
                  </a:solidFill>
                  <a:latin typeface="Source Code Pro" panose="020B0309030403020204"/>
                  <a:ea typeface="Source Code Pro" panose="020B0309030403020204"/>
                  <a:cs typeface="Source Code Pro" panose="020B0309030403020204"/>
                  <a:sym typeface="Source Code Pro" panose="020B0309030403020204"/>
                </a:rPr>
                <a:t>Educational Tool for Pharmacology</a:t>
              </a: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  <p:sp>
          <p:nvSpPr>
            <p:cNvPr id="367" name="Google Shape;367;p21"/>
            <p:cNvSpPr txBox="1"/>
            <p:nvPr/>
          </p:nvSpPr>
          <p:spPr>
            <a:xfrm flipH="1">
              <a:off x="5378798" y="4164515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>
                  <a:solidFill>
                    <a:schemeClr val="dk1"/>
                  </a:solidFill>
                  <a:latin typeface="Source Code Pro" panose="020B0309030403020204"/>
                  <a:ea typeface="Source Code Pro" panose="020B0309030403020204"/>
                  <a:cs typeface="Source Code Pro" panose="020B0309030403020204"/>
                  <a:sym typeface="Source Code Pro" panose="020B0309030403020204"/>
                </a:rPr>
                <a:t>Drug Interaction Checker</a:t>
              </a: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  <p:sp>
          <p:nvSpPr>
            <p:cNvPr id="368" name="Google Shape;368;p21"/>
            <p:cNvSpPr txBox="1"/>
            <p:nvPr/>
          </p:nvSpPr>
          <p:spPr>
            <a:xfrm flipH="1">
              <a:off x="5440393" y="3560114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>
                  <a:solidFill>
                    <a:schemeClr val="dk1"/>
                  </a:solidFill>
                  <a:latin typeface="Source Code Pro" panose="020B0309030403020204"/>
                  <a:ea typeface="Source Code Pro" panose="020B0309030403020204"/>
                  <a:cs typeface="Source Code Pro" panose="020B0309030403020204"/>
                  <a:sym typeface="Source Code Pro" panose="020B0309030403020204"/>
                </a:rPr>
                <a:t>Inventory Management for Pharmacies </a:t>
              </a: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</p:grpSp>
      <p:sp>
        <p:nvSpPr>
          <p:cNvPr id="369" name="Google Shape;369;p21"/>
          <p:cNvSpPr/>
          <p:nvPr/>
        </p:nvSpPr>
        <p:spPr>
          <a:xfrm>
            <a:off x="4322648" y="1352332"/>
            <a:ext cx="498600" cy="49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370" name="Google Shape;370;p21"/>
          <p:cNvSpPr/>
          <p:nvPr/>
        </p:nvSpPr>
        <p:spPr>
          <a:xfrm>
            <a:off x="4322648" y="2251841"/>
            <a:ext cx="498600" cy="49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371" name="Google Shape;371;p21"/>
          <p:cNvSpPr/>
          <p:nvPr/>
        </p:nvSpPr>
        <p:spPr>
          <a:xfrm>
            <a:off x="4322648" y="2869580"/>
            <a:ext cx="498600" cy="49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372" name="Google Shape;372;p21"/>
          <p:cNvSpPr/>
          <p:nvPr/>
        </p:nvSpPr>
        <p:spPr>
          <a:xfrm>
            <a:off x="4322648" y="3487318"/>
            <a:ext cx="498600" cy="49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sp>
        <p:nvSpPr>
          <p:cNvPr id="373" name="Google Shape;373;p21"/>
          <p:cNvSpPr/>
          <p:nvPr/>
        </p:nvSpPr>
        <p:spPr>
          <a:xfrm>
            <a:off x="4322648" y="4105057"/>
            <a:ext cx="498600" cy="49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ntico" panose="02000000000000000000"/>
              <a:ea typeface="Quantico" panose="02000000000000000000"/>
              <a:cs typeface="Quantico" panose="02000000000000000000"/>
              <a:sym typeface="Quantico" panose="02000000000000000000"/>
            </a:endParaRPr>
          </a:p>
        </p:txBody>
      </p:sp>
      <p:cxnSp>
        <p:nvCxnSpPr>
          <p:cNvPr id="374" name="Google Shape;374;p21"/>
          <p:cNvCxnSpPr>
            <a:stCxn id="373" idx="0"/>
            <a:endCxn id="372" idx="2"/>
          </p:cNvCxnSpPr>
          <p:nvPr/>
        </p:nvCxnSpPr>
        <p:spPr>
          <a:xfrm rot="10800000">
            <a:off x="4571948" y="3985957"/>
            <a:ext cx="0" cy="11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" name="Google Shape;375;p21"/>
          <p:cNvCxnSpPr>
            <a:stCxn id="372" idx="0"/>
            <a:endCxn id="371" idx="2"/>
          </p:cNvCxnSpPr>
          <p:nvPr/>
        </p:nvCxnSpPr>
        <p:spPr>
          <a:xfrm rot="10800000">
            <a:off x="4571948" y="3368218"/>
            <a:ext cx="0" cy="11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21"/>
          <p:cNvCxnSpPr>
            <a:stCxn id="370" idx="2"/>
            <a:endCxn id="371" idx="0"/>
          </p:cNvCxnSpPr>
          <p:nvPr/>
        </p:nvCxnSpPr>
        <p:spPr>
          <a:xfrm>
            <a:off x="4571948" y="2750441"/>
            <a:ext cx="0" cy="11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21"/>
          <p:cNvCxnSpPr>
            <a:stCxn id="370" idx="0"/>
            <a:endCxn id="369" idx="2"/>
          </p:cNvCxnSpPr>
          <p:nvPr/>
        </p:nvCxnSpPr>
        <p:spPr>
          <a:xfrm rot="10800000">
            <a:off x="4571948" y="1851041"/>
            <a:ext cx="0" cy="40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21"/>
          <p:cNvCxnSpPr>
            <a:stCxn id="370" idx="1"/>
            <a:endCxn id="359" idx="1"/>
          </p:cNvCxnSpPr>
          <p:nvPr/>
        </p:nvCxnSpPr>
        <p:spPr>
          <a:xfrm flipH="1">
            <a:off x="3765118" y="2501141"/>
            <a:ext cx="55753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21"/>
          <p:cNvCxnSpPr>
            <a:stCxn id="370" idx="3"/>
            <a:endCxn id="365" idx="3"/>
          </p:cNvCxnSpPr>
          <p:nvPr/>
        </p:nvCxnSpPr>
        <p:spPr>
          <a:xfrm>
            <a:off x="4820613" y="2501141"/>
            <a:ext cx="553720" cy="114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21"/>
          <p:cNvCxnSpPr>
            <a:stCxn id="371" idx="1"/>
            <a:endCxn id="360" idx="1"/>
          </p:cNvCxnSpPr>
          <p:nvPr/>
        </p:nvCxnSpPr>
        <p:spPr>
          <a:xfrm flipH="1">
            <a:off x="3765118" y="3118880"/>
            <a:ext cx="557530" cy="698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2" name="Google Shape;382;p21"/>
          <p:cNvCxnSpPr>
            <a:stCxn id="372" idx="1"/>
            <a:endCxn id="362" idx="1"/>
          </p:cNvCxnSpPr>
          <p:nvPr/>
        </p:nvCxnSpPr>
        <p:spPr>
          <a:xfrm flipH="1" flipV="1">
            <a:off x="3500323" y="3730268"/>
            <a:ext cx="822325" cy="698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3" name="Google Shape;383;p21"/>
          <p:cNvCxnSpPr>
            <a:stCxn id="372" idx="3"/>
            <a:endCxn id="368" idx="3"/>
          </p:cNvCxnSpPr>
          <p:nvPr/>
        </p:nvCxnSpPr>
        <p:spPr>
          <a:xfrm>
            <a:off x="4820613" y="3737253"/>
            <a:ext cx="615315" cy="1714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5" name="Google Shape;385;p21"/>
          <p:cNvCxnSpPr>
            <a:stCxn id="373" idx="3"/>
            <a:endCxn id="367" idx="3"/>
          </p:cNvCxnSpPr>
          <p:nvPr/>
        </p:nvCxnSpPr>
        <p:spPr>
          <a:xfrm>
            <a:off x="4820613" y="4354992"/>
            <a:ext cx="553720" cy="38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88" name="Google Shape;388;p21"/>
          <p:cNvGrpSpPr/>
          <p:nvPr/>
        </p:nvGrpSpPr>
        <p:grpSpPr>
          <a:xfrm>
            <a:off x="4417994" y="2313928"/>
            <a:ext cx="307907" cy="374425"/>
            <a:chOff x="2553040" y="1377826"/>
            <a:chExt cx="407284" cy="495271"/>
          </a:xfrm>
        </p:grpSpPr>
        <p:sp>
          <p:nvSpPr>
            <p:cNvPr id="389" name="Google Shape;389;p21"/>
            <p:cNvSpPr/>
            <p:nvPr/>
          </p:nvSpPr>
          <p:spPr>
            <a:xfrm>
              <a:off x="2553040" y="1377826"/>
              <a:ext cx="407284" cy="495271"/>
            </a:xfrm>
            <a:custGeom>
              <a:avLst/>
              <a:gdLst/>
              <a:ahLst/>
              <a:cxnLst/>
              <a:rect l="l" t="t" r="r" b="b"/>
              <a:pathLst>
                <a:path w="13484" h="16397" extrusionOk="0">
                  <a:moveTo>
                    <a:pt x="11656" y="482"/>
                  </a:moveTo>
                  <a:cubicBezTo>
                    <a:pt x="12398" y="482"/>
                    <a:pt x="13002" y="1087"/>
                    <a:pt x="13002" y="1828"/>
                  </a:cubicBezTo>
                  <a:lnTo>
                    <a:pt x="13002" y="14572"/>
                  </a:lnTo>
                  <a:cubicBezTo>
                    <a:pt x="13002" y="15314"/>
                    <a:pt x="12397" y="15918"/>
                    <a:pt x="11656" y="15918"/>
                  </a:cubicBezTo>
                  <a:lnTo>
                    <a:pt x="1826" y="15918"/>
                  </a:lnTo>
                  <a:cubicBezTo>
                    <a:pt x="1083" y="15918"/>
                    <a:pt x="481" y="15313"/>
                    <a:pt x="481" y="14572"/>
                  </a:cubicBezTo>
                  <a:lnTo>
                    <a:pt x="481" y="1828"/>
                  </a:lnTo>
                  <a:cubicBezTo>
                    <a:pt x="481" y="1086"/>
                    <a:pt x="1084" y="482"/>
                    <a:pt x="1826" y="482"/>
                  </a:cubicBezTo>
                  <a:close/>
                  <a:moveTo>
                    <a:pt x="1826" y="1"/>
                  </a:moveTo>
                  <a:cubicBezTo>
                    <a:pt x="820" y="1"/>
                    <a:pt x="0" y="820"/>
                    <a:pt x="0" y="1827"/>
                  </a:cubicBezTo>
                  <a:lnTo>
                    <a:pt x="0" y="14571"/>
                  </a:lnTo>
                  <a:cubicBezTo>
                    <a:pt x="0" y="15577"/>
                    <a:pt x="820" y="16396"/>
                    <a:pt x="1826" y="16396"/>
                  </a:cubicBezTo>
                  <a:lnTo>
                    <a:pt x="11657" y="16396"/>
                  </a:lnTo>
                  <a:cubicBezTo>
                    <a:pt x="12663" y="16396"/>
                    <a:pt x="13482" y="15577"/>
                    <a:pt x="13482" y="14571"/>
                  </a:cubicBezTo>
                  <a:lnTo>
                    <a:pt x="13482" y="1827"/>
                  </a:lnTo>
                  <a:cubicBezTo>
                    <a:pt x="13483" y="820"/>
                    <a:pt x="12664" y="1"/>
                    <a:pt x="11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2714304" y="1543863"/>
              <a:ext cx="84665" cy="8466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1403" y="481"/>
                  </a:moveTo>
                  <a:cubicBezTo>
                    <a:pt x="1910" y="481"/>
                    <a:pt x="2324" y="894"/>
                    <a:pt x="2324" y="1402"/>
                  </a:cubicBezTo>
                  <a:cubicBezTo>
                    <a:pt x="2324" y="1909"/>
                    <a:pt x="1911" y="2322"/>
                    <a:pt x="1403" y="2322"/>
                  </a:cubicBezTo>
                  <a:cubicBezTo>
                    <a:pt x="1402" y="2322"/>
                    <a:pt x="1402" y="2322"/>
                    <a:pt x="1401" y="2322"/>
                  </a:cubicBezTo>
                  <a:cubicBezTo>
                    <a:pt x="895" y="2322"/>
                    <a:pt x="482" y="1908"/>
                    <a:pt x="482" y="1402"/>
                  </a:cubicBezTo>
                  <a:cubicBezTo>
                    <a:pt x="482" y="895"/>
                    <a:pt x="895" y="481"/>
                    <a:pt x="1403" y="481"/>
                  </a:cubicBezTo>
                  <a:close/>
                  <a:moveTo>
                    <a:pt x="1402" y="1"/>
                  </a:moveTo>
                  <a:cubicBezTo>
                    <a:pt x="629" y="1"/>
                    <a:pt x="0" y="630"/>
                    <a:pt x="0" y="1402"/>
                  </a:cubicBezTo>
                  <a:cubicBezTo>
                    <a:pt x="0" y="2173"/>
                    <a:pt x="629" y="2802"/>
                    <a:pt x="1402" y="2802"/>
                  </a:cubicBezTo>
                  <a:cubicBezTo>
                    <a:pt x="2174" y="2802"/>
                    <a:pt x="2802" y="2174"/>
                    <a:pt x="2802" y="1402"/>
                  </a:cubicBezTo>
                  <a:cubicBezTo>
                    <a:pt x="2802" y="630"/>
                    <a:pt x="2174" y="1"/>
                    <a:pt x="1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2585994" y="1415582"/>
              <a:ext cx="341286" cy="358503"/>
            </a:xfrm>
            <a:custGeom>
              <a:avLst/>
              <a:gdLst/>
              <a:ahLst/>
              <a:cxnLst/>
              <a:rect l="l" t="t" r="r" b="b"/>
              <a:pathLst>
                <a:path w="11299" h="11869" extrusionOk="0">
                  <a:moveTo>
                    <a:pt x="5650" y="1"/>
                  </a:moveTo>
                  <a:cubicBezTo>
                    <a:pt x="4742" y="1"/>
                    <a:pt x="3839" y="221"/>
                    <a:pt x="3040" y="639"/>
                  </a:cubicBezTo>
                  <a:cubicBezTo>
                    <a:pt x="2266" y="1041"/>
                    <a:pt x="1587" y="1629"/>
                    <a:pt x="1073" y="2337"/>
                  </a:cubicBezTo>
                  <a:cubicBezTo>
                    <a:pt x="995" y="2445"/>
                    <a:pt x="1020" y="2595"/>
                    <a:pt x="1127" y="2673"/>
                  </a:cubicBezTo>
                  <a:cubicBezTo>
                    <a:pt x="1170" y="2704"/>
                    <a:pt x="1219" y="2719"/>
                    <a:pt x="1267" y="2719"/>
                  </a:cubicBezTo>
                  <a:cubicBezTo>
                    <a:pt x="1342" y="2719"/>
                    <a:pt x="1415" y="2684"/>
                    <a:pt x="1462" y="2619"/>
                  </a:cubicBezTo>
                  <a:cubicBezTo>
                    <a:pt x="1932" y="1972"/>
                    <a:pt x="2555" y="1434"/>
                    <a:pt x="3263" y="1063"/>
                  </a:cubicBezTo>
                  <a:cubicBezTo>
                    <a:pt x="3993" y="682"/>
                    <a:pt x="4820" y="481"/>
                    <a:pt x="5650" y="481"/>
                  </a:cubicBezTo>
                  <a:cubicBezTo>
                    <a:pt x="8499" y="481"/>
                    <a:pt x="10818" y="2798"/>
                    <a:pt x="10818" y="5649"/>
                  </a:cubicBezTo>
                  <a:cubicBezTo>
                    <a:pt x="10818" y="7004"/>
                    <a:pt x="10305" y="8271"/>
                    <a:pt x="9367" y="9239"/>
                  </a:cubicBezTo>
                  <a:lnTo>
                    <a:pt x="8686" y="8704"/>
                  </a:lnTo>
                  <a:cubicBezTo>
                    <a:pt x="8642" y="8669"/>
                    <a:pt x="8590" y="8653"/>
                    <a:pt x="8538" y="8653"/>
                  </a:cubicBezTo>
                  <a:cubicBezTo>
                    <a:pt x="8467" y="8653"/>
                    <a:pt x="8396" y="8684"/>
                    <a:pt x="8349" y="8745"/>
                  </a:cubicBezTo>
                  <a:cubicBezTo>
                    <a:pt x="8267" y="8848"/>
                    <a:pt x="8284" y="9000"/>
                    <a:pt x="8390" y="9082"/>
                  </a:cubicBezTo>
                  <a:lnTo>
                    <a:pt x="9711" y="10120"/>
                  </a:lnTo>
                  <a:cubicBezTo>
                    <a:pt x="9884" y="10256"/>
                    <a:pt x="9983" y="10460"/>
                    <a:pt x="9983" y="10679"/>
                  </a:cubicBezTo>
                  <a:cubicBezTo>
                    <a:pt x="9983" y="10868"/>
                    <a:pt x="9908" y="11046"/>
                    <a:pt x="9775" y="11180"/>
                  </a:cubicBezTo>
                  <a:cubicBezTo>
                    <a:pt x="9642" y="11313"/>
                    <a:pt x="9462" y="11387"/>
                    <a:pt x="9274" y="11387"/>
                  </a:cubicBezTo>
                  <a:cubicBezTo>
                    <a:pt x="9260" y="11387"/>
                    <a:pt x="9245" y="11386"/>
                    <a:pt x="9231" y="11386"/>
                  </a:cubicBezTo>
                  <a:cubicBezTo>
                    <a:pt x="9028" y="11374"/>
                    <a:pt x="8841" y="11275"/>
                    <a:pt x="8715" y="11115"/>
                  </a:cubicBezTo>
                  <a:lnTo>
                    <a:pt x="6255" y="7989"/>
                  </a:lnTo>
                  <a:cubicBezTo>
                    <a:pt x="6182" y="7897"/>
                    <a:pt x="6190" y="7763"/>
                    <a:pt x="6273" y="7679"/>
                  </a:cubicBezTo>
                  <a:cubicBezTo>
                    <a:pt x="6318" y="7635"/>
                    <a:pt x="6378" y="7612"/>
                    <a:pt x="6437" y="7612"/>
                  </a:cubicBezTo>
                  <a:cubicBezTo>
                    <a:pt x="6488" y="7612"/>
                    <a:pt x="6540" y="7628"/>
                    <a:pt x="6582" y="7662"/>
                  </a:cubicBezTo>
                  <a:lnTo>
                    <a:pt x="7509" y="8390"/>
                  </a:lnTo>
                  <a:cubicBezTo>
                    <a:pt x="7553" y="8425"/>
                    <a:pt x="7605" y="8442"/>
                    <a:pt x="7657" y="8442"/>
                  </a:cubicBezTo>
                  <a:cubicBezTo>
                    <a:pt x="7728" y="8442"/>
                    <a:pt x="7798" y="8410"/>
                    <a:pt x="7846" y="8349"/>
                  </a:cubicBezTo>
                  <a:cubicBezTo>
                    <a:pt x="7927" y="8246"/>
                    <a:pt x="7910" y="8094"/>
                    <a:pt x="7805" y="8012"/>
                  </a:cubicBezTo>
                  <a:lnTo>
                    <a:pt x="6878" y="7284"/>
                  </a:lnTo>
                  <a:cubicBezTo>
                    <a:pt x="6748" y="7182"/>
                    <a:pt x="6592" y="7132"/>
                    <a:pt x="6437" y="7132"/>
                  </a:cubicBezTo>
                  <a:cubicBezTo>
                    <a:pt x="6253" y="7132"/>
                    <a:pt x="6071" y="7202"/>
                    <a:pt x="5933" y="7340"/>
                  </a:cubicBezTo>
                  <a:cubicBezTo>
                    <a:pt x="5677" y="7596"/>
                    <a:pt x="5654" y="8002"/>
                    <a:pt x="5876" y="8286"/>
                  </a:cubicBezTo>
                  <a:lnTo>
                    <a:pt x="7576" y="10447"/>
                  </a:lnTo>
                  <a:cubicBezTo>
                    <a:pt x="6965" y="10693"/>
                    <a:pt x="6318" y="10817"/>
                    <a:pt x="5650" y="10817"/>
                  </a:cubicBezTo>
                  <a:cubicBezTo>
                    <a:pt x="2801" y="10817"/>
                    <a:pt x="482" y="8499"/>
                    <a:pt x="482" y="5649"/>
                  </a:cubicBezTo>
                  <a:cubicBezTo>
                    <a:pt x="482" y="4917"/>
                    <a:pt x="631" y="4210"/>
                    <a:pt x="927" y="3546"/>
                  </a:cubicBezTo>
                  <a:cubicBezTo>
                    <a:pt x="981" y="3425"/>
                    <a:pt x="927" y="3283"/>
                    <a:pt x="806" y="3228"/>
                  </a:cubicBezTo>
                  <a:cubicBezTo>
                    <a:pt x="774" y="3214"/>
                    <a:pt x="741" y="3208"/>
                    <a:pt x="709" y="3208"/>
                  </a:cubicBezTo>
                  <a:cubicBezTo>
                    <a:pt x="617" y="3208"/>
                    <a:pt x="529" y="3260"/>
                    <a:pt x="488" y="3350"/>
                  </a:cubicBezTo>
                  <a:cubicBezTo>
                    <a:pt x="164" y="4076"/>
                    <a:pt x="0" y="4850"/>
                    <a:pt x="0" y="5649"/>
                  </a:cubicBezTo>
                  <a:cubicBezTo>
                    <a:pt x="0" y="8763"/>
                    <a:pt x="2535" y="11297"/>
                    <a:pt x="5649" y="11297"/>
                  </a:cubicBezTo>
                  <a:cubicBezTo>
                    <a:pt x="6425" y="11297"/>
                    <a:pt x="7176" y="11142"/>
                    <a:pt x="7882" y="10838"/>
                  </a:cubicBezTo>
                  <a:lnTo>
                    <a:pt x="8335" y="11413"/>
                  </a:lnTo>
                  <a:cubicBezTo>
                    <a:pt x="8545" y="11682"/>
                    <a:pt x="8859" y="11847"/>
                    <a:pt x="9199" y="11866"/>
                  </a:cubicBezTo>
                  <a:cubicBezTo>
                    <a:pt x="9222" y="11867"/>
                    <a:pt x="9246" y="11868"/>
                    <a:pt x="9269" y="11868"/>
                  </a:cubicBezTo>
                  <a:cubicBezTo>
                    <a:pt x="9584" y="11868"/>
                    <a:pt x="9888" y="11743"/>
                    <a:pt x="10111" y="11520"/>
                  </a:cubicBezTo>
                  <a:cubicBezTo>
                    <a:pt x="10338" y="11294"/>
                    <a:pt x="10461" y="10996"/>
                    <a:pt x="10461" y="10679"/>
                  </a:cubicBezTo>
                  <a:cubicBezTo>
                    <a:pt x="10461" y="10311"/>
                    <a:pt x="10296" y="9969"/>
                    <a:pt x="10007" y="9742"/>
                  </a:cubicBezTo>
                  <a:lnTo>
                    <a:pt x="9746" y="9538"/>
                  </a:lnTo>
                  <a:cubicBezTo>
                    <a:pt x="10748" y="8484"/>
                    <a:pt x="11298" y="7114"/>
                    <a:pt x="11298" y="5649"/>
                  </a:cubicBezTo>
                  <a:cubicBezTo>
                    <a:pt x="11298" y="2535"/>
                    <a:pt x="8764" y="1"/>
                    <a:pt x="5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2876596" y="1409360"/>
              <a:ext cx="53191" cy="53161"/>
            </a:xfrm>
            <a:custGeom>
              <a:avLst/>
              <a:gdLst/>
              <a:ahLst/>
              <a:cxnLst/>
              <a:rect l="l" t="t" r="r" b="b"/>
              <a:pathLst>
                <a:path w="1761" h="1760" extrusionOk="0">
                  <a:moveTo>
                    <a:pt x="880" y="482"/>
                  </a:moveTo>
                  <a:cubicBezTo>
                    <a:pt x="1099" y="482"/>
                    <a:pt x="1279" y="661"/>
                    <a:pt x="1279" y="881"/>
                  </a:cubicBezTo>
                  <a:cubicBezTo>
                    <a:pt x="1280" y="1101"/>
                    <a:pt x="1100" y="1278"/>
                    <a:pt x="880" y="1278"/>
                  </a:cubicBezTo>
                  <a:cubicBezTo>
                    <a:pt x="660" y="1278"/>
                    <a:pt x="482" y="1099"/>
                    <a:pt x="482" y="881"/>
                  </a:cubicBezTo>
                  <a:cubicBezTo>
                    <a:pt x="482" y="660"/>
                    <a:pt x="661" y="482"/>
                    <a:pt x="880" y="482"/>
                  </a:cubicBezTo>
                  <a:close/>
                  <a:moveTo>
                    <a:pt x="880" y="1"/>
                  </a:moveTo>
                  <a:cubicBezTo>
                    <a:pt x="395" y="1"/>
                    <a:pt x="0" y="395"/>
                    <a:pt x="0" y="881"/>
                  </a:cubicBezTo>
                  <a:cubicBezTo>
                    <a:pt x="0" y="1365"/>
                    <a:pt x="395" y="1760"/>
                    <a:pt x="880" y="1760"/>
                  </a:cubicBezTo>
                  <a:cubicBezTo>
                    <a:pt x="1366" y="1760"/>
                    <a:pt x="1760" y="1365"/>
                    <a:pt x="1760" y="881"/>
                  </a:cubicBezTo>
                  <a:cubicBezTo>
                    <a:pt x="1760" y="395"/>
                    <a:pt x="1366" y="1"/>
                    <a:pt x="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583547" y="1409360"/>
              <a:ext cx="53191" cy="53161"/>
            </a:xfrm>
            <a:custGeom>
              <a:avLst/>
              <a:gdLst/>
              <a:ahLst/>
              <a:cxnLst/>
              <a:rect l="l" t="t" r="r" b="b"/>
              <a:pathLst>
                <a:path w="1761" h="1760" extrusionOk="0">
                  <a:moveTo>
                    <a:pt x="880" y="482"/>
                  </a:moveTo>
                  <a:cubicBezTo>
                    <a:pt x="1101" y="482"/>
                    <a:pt x="1279" y="661"/>
                    <a:pt x="1279" y="881"/>
                  </a:cubicBezTo>
                  <a:cubicBezTo>
                    <a:pt x="1279" y="1099"/>
                    <a:pt x="1100" y="1278"/>
                    <a:pt x="880" y="1278"/>
                  </a:cubicBezTo>
                  <a:cubicBezTo>
                    <a:pt x="661" y="1278"/>
                    <a:pt x="482" y="1099"/>
                    <a:pt x="482" y="881"/>
                  </a:cubicBezTo>
                  <a:cubicBezTo>
                    <a:pt x="482" y="661"/>
                    <a:pt x="660" y="482"/>
                    <a:pt x="880" y="482"/>
                  </a:cubicBezTo>
                  <a:close/>
                  <a:moveTo>
                    <a:pt x="880" y="1"/>
                  </a:moveTo>
                  <a:cubicBezTo>
                    <a:pt x="395" y="1"/>
                    <a:pt x="0" y="395"/>
                    <a:pt x="0" y="881"/>
                  </a:cubicBezTo>
                  <a:cubicBezTo>
                    <a:pt x="0" y="1365"/>
                    <a:pt x="396" y="1760"/>
                    <a:pt x="880" y="1760"/>
                  </a:cubicBezTo>
                  <a:cubicBezTo>
                    <a:pt x="1366" y="1760"/>
                    <a:pt x="1760" y="1365"/>
                    <a:pt x="1760" y="881"/>
                  </a:cubicBezTo>
                  <a:cubicBezTo>
                    <a:pt x="1760" y="395"/>
                    <a:pt x="1366" y="1"/>
                    <a:pt x="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876596" y="1788463"/>
              <a:ext cx="53191" cy="53191"/>
            </a:xfrm>
            <a:custGeom>
              <a:avLst/>
              <a:gdLst/>
              <a:ahLst/>
              <a:cxnLst/>
              <a:rect l="l" t="t" r="r" b="b"/>
              <a:pathLst>
                <a:path w="1761" h="1761" extrusionOk="0">
                  <a:moveTo>
                    <a:pt x="880" y="482"/>
                  </a:moveTo>
                  <a:cubicBezTo>
                    <a:pt x="1099" y="482"/>
                    <a:pt x="1279" y="661"/>
                    <a:pt x="1279" y="880"/>
                  </a:cubicBezTo>
                  <a:cubicBezTo>
                    <a:pt x="1280" y="1100"/>
                    <a:pt x="1100" y="1279"/>
                    <a:pt x="880" y="1279"/>
                  </a:cubicBezTo>
                  <a:cubicBezTo>
                    <a:pt x="660" y="1279"/>
                    <a:pt x="482" y="1100"/>
                    <a:pt x="482" y="880"/>
                  </a:cubicBezTo>
                  <a:cubicBezTo>
                    <a:pt x="482" y="661"/>
                    <a:pt x="661" y="482"/>
                    <a:pt x="880" y="482"/>
                  </a:cubicBezTo>
                  <a:close/>
                  <a:moveTo>
                    <a:pt x="880" y="0"/>
                  </a:moveTo>
                  <a:cubicBezTo>
                    <a:pt x="395" y="0"/>
                    <a:pt x="0" y="395"/>
                    <a:pt x="0" y="880"/>
                  </a:cubicBezTo>
                  <a:cubicBezTo>
                    <a:pt x="0" y="1366"/>
                    <a:pt x="395" y="1760"/>
                    <a:pt x="880" y="1760"/>
                  </a:cubicBezTo>
                  <a:cubicBezTo>
                    <a:pt x="1366" y="1760"/>
                    <a:pt x="1760" y="1366"/>
                    <a:pt x="1760" y="880"/>
                  </a:cubicBezTo>
                  <a:cubicBezTo>
                    <a:pt x="1760" y="395"/>
                    <a:pt x="1366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583547" y="1788463"/>
              <a:ext cx="218201" cy="53191"/>
            </a:xfrm>
            <a:custGeom>
              <a:avLst/>
              <a:gdLst/>
              <a:ahLst/>
              <a:cxnLst/>
              <a:rect l="l" t="t" r="r" b="b"/>
              <a:pathLst>
                <a:path w="7224" h="1761" extrusionOk="0">
                  <a:moveTo>
                    <a:pt x="880" y="0"/>
                  </a:moveTo>
                  <a:cubicBezTo>
                    <a:pt x="395" y="0"/>
                    <a:pt x="0" y="395"/>
                    <a:pt x="0" y="880"/>
                  </a:cubicBezTo>
                  <a:cubicBezTo>
                    <a:pt x="0" y="1115"/>
                    <a:pt x="92" y="1336"/>
                    <a:pt x="258" y="1503"/>
                  </a:cubicBezTo>
                  <a:cubicBezTo>
                    <a:pt x="425" y="1669"/>
                    <a:pt x="645" y="1760"/>
                    <a:pt x="880" y="1760"/>
                  </a:cubicBezTo>
                  <a:lnTo>
                    <a:pt x="1613" y="1760"/>
                  </a:lnTo>
                  <a:cubicBezTo>
                    <a:pt x="1746" y="1760"/>
                    <a:pt x="1854" y="1653"/>
                    <a:pt x="1854" y="1520"/>
                  </a:cubicBezTo>
                  <a:cubicBezTo>
                    <a:pt x="1854" y="1386"/>
                    <a:pt x="1746" y="1279"/>
                    <a:pt x="1613" y="1279"/>
                  </a:cubicBezTo>
                  <a:lnTo>
                    <a:pt x="880" y="1279"/>
                  </a:lnTo>
                  <a:cubicBezTo>
                    <a:pt x="774" y="1279"/>
                    <a:pt x="675" y="1238"/>
                    <a:pt x="599" y="1162"/>
                  </a:cubicBezTo>
                  <a:cubicBezTo>
                    <a:pt x="523" y="1086"/>
                    <a:pt x="482" y="987"/>
                    <a:pt x="482" y="880"/>
                  </a:cubicBezTo>
                  <a:cubicBezTo>
                    <a:pt x="482" y="660"/>
                    <a:pt x="661" y="482"/>
                    <a:pt x="880" y="482"/>
                  </a:cubicBezTo>
                  <a:lnTo>
                    <a:pt x="6342" y="482"/>
                  </a:lnTo>
                  <a:cubicBezTo>
                    <a:pt x="6449" y="482"/>
                    <a:pt x="6550" y="523"/>
                    <a:pt x="6624" y="599"/>
                  </a:cubicBezTo>
                  <a:cubicBezTo>
                    <a:pt x="6700" y="674"/>
                    <a:pt x="6741" y="774"/>
                    <a:pt x="6741" y="880"/>
                  </a:cubicBezTo>
                  <a:cubicBezTo>
                    <a:pt x="6741" y="1101"/>
                    <a:pt x="6562" y="1279"/>
                    <a:pt x="6341" y="1279"/>
                  </a:cubicBezTo>
                  <a:lnTo>
                    <a:pt x="2713" y="1279"/>
                  </a:lnTo>
                  <a:cubicBezTo>
                    <a:pt x="2580" y="1279"/>
                    <a:pt x="2472" y="1386"/>
                    <a:pt x="2472" y="1520"/>
                  </a:cubicBezTo>
                  <a:cubicBezTo>
                    <a:pt x="2472" y="1653"/>
                    <a:pt x="2580" y="1760"/>
                    <a:pt x="2713" y="1760"/>
                  </a:cubicBezTo>
                  <a:lnTo>
                    <a:pt x="6344" y="1760"/>
                  </a:lnTo>
                  <a:cubicBezTo>
                    <a:pt x="6829" y="1760"/>
                    <a:pt x="7223" y="1366"/>
                    <a:pt x="7223" y="880"/>
                  </a:cubicBezTo>
                  <a:cubicBezTo>
                    <a:pt x="7223" y="646"/>
                    <a:pt x="7133" y="424"/>
                    <a:pt x="6966" y="259"/>
                  </a:cubicBezTo>
                  <a:cubicBezTo>
                    <a:pt x="6798" y="92"/>
                    <a:pt x="6578" y="0"/>
                    <a:pt x="6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6" name="Google Shape;396;p21"/>
          <p:cNvGrpSpPr/>
          <p:nvPr/>
        </p:nvGrpSpPr>
        <p:grpSpPr>
          <a:xfrm>
            <a:off x="4384735" y="2931656"/>
            <a:ext cx="374425" cy="374448"/>
            <a:chOff x="3784075" y="2694069"/>
            <a:chExt cx="495271" cy="495302"/>
          </a:xfrm>
        </p:grpSpPr>
        <p:sp>
          <p:nvSpPr>
            <p:cNvPr id="397" name="Google Shape;397;p21"/>
            <p:cNvSpPr/>
            <p:nvPr/>
          </p:nvSpPr>
          <p:spPr>
            <a:xfrm>
              <a:off x="3990707" y="2694069"/>
              <a:ext cx="288639" cy="239042"/>
            </a:xfrm>
            <a:custGeom>
              <a:avLst/>
              <a:gdLst/>
              <a:ahLst/>
              <a:cxnLst/>
              <a:rect l="l" t="t" r="r" b="b"/>
              <a:pathLst>
                <a:path w="9556" h="7914" extrusionOk="0">
                  <a:moveTo>
                    <a:pt x="8273" y="481"/>
                  </a:moveTo>
                  <a:cubicBezTo>
                    <a:pt x="8715" y="481"/>
                    <a:pt x="9076" y="841"/>
                    <a:pt x="9076" y="1284"/>
                  </a:cubicBezTo>
                  <a:lnTo>
                    <a:pt x="9076" y="5449"/>
                  </a:lnTo>
                  <a:cubicBezTo>
                    <a:pt x="9076" y="5892"/>
                    <a:pt x="8715" y="6253"/>
                    <a:pt x="8273" y="6253"/>
                  </a:cubicBezTo>
                  <a:lnTo>
                    <a:pt x="1283" y="6253"/>
                  </a:lnTo>
                  <a:cubicBezTo>
                    <a:pt x="841" y="6253"/>
                    <a:pt x="481" y="5892"/>
                    <a:pt x="481" y="5449"/>
                  </a:cubicBezTo>
                  <a:lnTo>
                    <a:pt x="481" y="1284"/>
                  </a:lnTo>
                  <a:cubicBezTo>
                    <a:pt x="481" y="841"/>
                    <a:pt x="841" y="481"/>
                    <a:pt x="1283" y="481"/>
                  </a:cubicBezTo>
                  <a:close/>
                  <a:moveTo>
                    <a:pt x="6131" y="6731"/>
                  </a:moveTo>
                  <a:cubicBezTo>
                    <a:pt x="6156" y="6732"/>
                    <a:pt x="6179" y="6746"/>
                    <a:pt x="6189" y="6770"/>
                  </a:cubicBezTo>
                  <a:lnTo>
                    <a:pt x="6446" y="7340"/>
                  </a:lnTo>
                  <a:cubicBezTo>
                    <a:pt x="6459" y="7367"/>
                    <a:pt x="6450" y="7390"/>
                    <a:pt x="6441" y="7402"/>
                  </a:cubicBezTo>
                  <a:cubicBezTo>
                    <a:pt x="6433" y="7416"/>
                    <a:pt x="6416" y="7432"/>
                    <a:pt x="6388" y="7432"/>
                  </a:cubicBezTo>
                  <a:lnTo>
                    <a:pt x="3168" y="7432"/>
                  </a:lnTo>
                  <a:cubicBezTo>
                    <a:pt x="3140" y="7432"/>
                    <a:pt x="3122" y="7415"/>
                    <a:pt x="3115" y="7402"/>
                  </a:cubicBezTo>
                  <a:cubicBezTo>
                    <a:pt x="3106" y="7390"/>
                    <a:pt x="3099" y="7367"/>
                    <a:pt x="3110" y="7340"/>
                  </a:cubicBezTo>
                  <a:lnTo>
                    <a:pt x="3367" y="6770"/>
                  </a:lnTo>
                  <a:cubicBezTo>
                    <a:pt x="3377" y="6746"/>
                    <a:pt x="3401" y="6731"/>
                    <a:pt x="3426" y="6731"/>
                  </a:cubicBezTo>
                  <a:close/>
                  <a:moveTo>
                    <a:pt x="1283" y="1"/>
                  </a:moveTo>
                  <a:cubicBezTo>
                    <a:pt x="577" y="1"/>
                    <a:pt x="1" y="575"/>
                    <a:pt x="1" y="1284"/>
                  </a:cubicBezTo>
                  <a:lnTo>
                    <a:pt x="1" y="5449"/>
                  </a:lnTo>
                  <a:cubicBezTo>
                    <a:pt x="1" y="6156"/>
                    <a:pt x="576" y="6732"/>
                    <a:pt x="1283" y="6732"/>
                  </a:cubicBezTo>
                  <a:lnTo>
                    <a:pt x="2858" y="6732"/>
                  </a:lnTo>
                  <a:lnTo>
                    <a:pt x="2671" y="7144"/>
                  </a:lnTo>
                  <a:cubicBezTo>
                    <a:pt x="2595" y="7313"/>
                    <a:pt x="2610" y="7507"/>
                    <a:pt x="2710" y="7663"/>
                  </a:cubicBezTo>
                  <a:cubicBezTo>
                    <a:pt x="2811" y="7820"/>
                    <a:pt x="2982" y="7913"/>
                    <a:pt x="3167" y="7913"/>
                  </a:cubicBezTo>
                  <a:lnTo>
                    <a:pt x="6386" y="7913"/>
                  </a:lnTo>
                  <a:cubicBezTo>
                    <a:pt x="6572" y="7913"/>
                    <a:pt x="6743" y="7820"/>
                    <a:pt x="6844" y="7663"/>
                  </a:cubicBezTo>
                  <a:cubicBezTo>
                    <a:pt x="6944" y="7507"/>
                    <a:pt x="6958" y="7313"/>
                    <a:pt x="6882" y="7144"/>
                  </a:cubicBezTo>
                  <a:lnTo>
                    <a:pt x="6696" y="6732"/>
                  </a:lnTo>
                  <a:lnTo>
                    <a:pt x="8270" y="6732"/>
                  </a:lnTo>
                  <a:cubicBezTo>
                    <a:pt x="8976" y="6732"/>
                    <a:pt x="9553" y="6157"/>
                    <a:pt x="9553" y="5449"/>
                  </a:cubicBezTo>
                  <a:lnTo>
                    <a:pt x="9553" y="1284"/>
                  </a:lnTo>
                  <a:cubicBezTo>
                    <a:pt x="9555" y="578"/>
                    <a:pt x="8981" y="1"/>
                    <a:pt x="8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4019765" y="2723096"/>
              <a:ext cx="230585" cy="145286"/>
            </a:xfrm>
            <a:custGeom>
              <a:avLst/>
              <a:gdLst/>
              <a:ahLst/>
              <a:cxnLst/>
              <a:rect l="l" t="t" r="r" b="b"/>
              <a:pathLst>
                <a:path w="7634" h="4810" extrusionOk="0">
                  <a:moveTo>
                    <a:pt x="875" y="1"/>
                  </a:moveTo>
                  <a:cubicBezTo>
                    <a:pt x="392" y="1"/>
                    <a:pt x="1" y="392"/>
                    <a:pt x="1" y="874"/>
                  </a:cubicBezTo>
                  <a:lnTo>
                    <a:pt x="1" y="3935"/>
                  </a:lnTo>
                  <a:cubicBezTo>
                    <a:pt x="1" y="4418"/>
                    <a:pt x="392" y="4809"/>
                    <a:pt x="875" y="4809"/>
                  </a:cubicBezTo>
                  <a:lnTo>
                    <a:pt x="4692" y="4809"/>
                  </a:lnTo>
                  <a:cubicBezTo>
                    <a:pt x="4826" y="4809"/>
                    <a:pt x="4933" y="4702"/>
                    <a:pt x="4933" y="4568"/>
                  </a:cubicBezTo>
                  <a:cubicBezTo>
                    <a:pt x="4933" y="4435"/>
                    <a:pt x="4826" y="4329"/>
                    <a:pt x="4692" y="4329"/>
                  </a:cubicBezTo>
                  <a:lnTo>
                    <a:pt x="875" y="4329"/>
                  </a:lnTo>
                  <a:cubicBezTo>
                    <a:pt x="657" y="4329"/>
                    <a:pt x="480" y="4151"/>
                    <a:pt x="480" y="3934"/>
                  </a:cubicBezTo>
                  <a:lnTo>
                    <a:pt x="480" y="873"/>
                  </a:lnTo>
                  <a:cubicBezTo>
                    <a:pt x="480" y="656"/>
                    <a:pt x="657" y="479"/>
                    <a:pt x="875" y="479"/>
                  </a:cubicBezTo>
                  <a:lnTo>
                    <a:pt x="6759" y="479"/>
                  </a:lnTo>
                  <a:cubicBezTo>
                    <a:pt x="6977" y="479"/>
                    <a:pt x="7153" y="656"/>
                    <a:pt x="7153" y="873"/>
                  </a:cubicBezTo>
                  <a:lnTo>
                    <a:pt x="7153" y="3934"/>
                  </a:lnTo>
                  <a:cubicBezTo>
                    <a:pt x="7153" y="4151"/>
                    <a:pt x="6977" y="4329"/>
                    <a:pt x="6759" y="4329"/>
                  </a:cubicBezTo>
                  <a:lnTo>
                    <a:pt x="5809" y="4329"/>
                  </a:lnTo>
                  <a:cubicBezTo>
                    <a:pt x="5676" y="4329"/>
                    <a:pt x="5568" y="4435"/>
                    <a:pt x="5568" y="4568"/>
                  </a:cubicBezTo>
                  <a:cubicBezTo>
                    <a:pt x="5568" y="4702"/>
                    <a:pt x="5675" y="4809"/>
                    <a:pt x="5809" y="4809"/>
                  </a:cubicBezTo>
                  <a:lnTo>
                    <a:pt x="6759" y="4809"/>
                  </a:lnTo>
                  <a:cubicBezTo>
                    <a:pt x="7240" y="4809"/>
                    <a:pt x="7633" y="4418"/>
                    <a:pt x="7633" y="3935"/>
                  </a:cubicBezTo>
                  <a:lnTo>
                    <a:pt x="7633" y="874"/>
                  </a:lnTo>
                  <a:cubicBezTo>
                    <a:pt x="7633" y="393"/>
                    <a:pt x="7241" y="1"/>
                    <a:pt x="6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4025534" y="3009379"/>
              <a:ext cx="39931" cy="65333"/>
            </a:xfrm>
            <a:custGeom>
              <a:avLst/>
              <a:gdLst/>
              <a:ahLst/>
              <a:cxnLst/>
              <a:rect l="l" t="t" r="r" b="b"/>
              <a:pathLst>
                <a:path w="1322" h="2163" extrusionOk="0">
                  <a:moveTo>
                    <a:pt x="661" y="481"/>
                  </a:moveTo>
                  <a:cubicBezTo>
                    <a:pt x="760" y="481"/>
                    <a:pt x="841" y="560"/>
                    <a:pt x="841" y="661"/>
                  </a:cubicBezTo>
                  <a:lnTo>
                    <a:pt x="841" y="1502"/>
                  </a:lnTo>
                  <a:cubicBezTo>
                    <a:pt x="841" y="1602"/>
                    <a:pt x="760" y="1683"/>
                    <a:pt x="661" y="1683"/>
                  </a:cubicBezTo>
                  <a:cubicBezTo>
                    <a:pt x="561" y="1683"/>
                    <a:pt x="480" y="1602"/>
                    <a:pt x="480" y="1502"/>
                  </a:cubicBezTo>
                  <a:lnTo>
                    <a:pt x="480" y="661"/>
                  </a:lnTo>
                  <a:cubicBezTo>
                    <a:pt x="480" y="562"/>
                    <a:pt x="561" y="481"/>
                    <a:pt x="661" y="481"/>
                  </a:cubicBezTo>
                  <a:close/>
                  <a:moveTo>
                    <a:pt x="661" y="0"/>
                  </a:moveTo>
                  <a:cubicBezTo>
                    <a:pt x="296" y="0"/>
                    <a:pt x="0" y="297"/>
                    <a:pt x="0" y="661"/>
                  </a:cubicBezTo>
                  <a:lnTo>
                    <a:pt x="0" y="1502"/>
                  </a:lnTo>
                  <a:cubicBezTo>
                    <a:pt x="0" y="1868"/>
                    <a:pt x="297" y="2163"/>
                    <a:pt x="661" y="2163"/>
                  </a:cubicBezTo>
                  <a:cubicBezTo>
                    <a:pt x="1026" y="2163"/>
                    <a:pt x="1322" y="1866"/>
                    <a:pt x="1322" y="1502"/>
                  </a:cubicBezTo>
                  <a:lnTo>
                    <a:pt x="1322" y="661"/>
                  </a:lnTo>
                  <a:cubicBezTo>
                    <a:pt x="1322" y="296"/>
                    <a:pt x="1025" y="0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3979954" y="3009379"/>
              <a:ext cx="39931" cy="65333"/>
            </a:xfrm>
            <a:custGeom>
              <a:avLst/>
              <a:gdLst/>
              <a:ahLst/>
              <a:cxnLst/>
              <a:rect l="l" t="t" r="r" b="b"/>
              <a:pathLst>
                <a:path w="1322" h="2163" extrusionOk="0">
                  <a:moveTo>
                    <a:pt x="661" y="481"/>
                  </a:moveTo>
                  <a:cubicBezTo>
                    <a:pt x="762" y="481"/>
                    <a:pt x="842" y="560"/>
                    <a:pt x="842" y="661"/>
                  </a:cubicBezTo>
                  <a:lnTo>
                    <a:pt x="842" y="1502"/>
                  </a:lnTo>
                  <a:cubicBezTo>
                    <a:pt x="842" y="1602"/>
                    <a:pt x="762" y="1683"/>
                    <a:pt x="661" y="1683"/>
                  </a:cubicBezTo>
                  <a:cubicBezTo>
                    <a:pt x="562" y="1683"/>
                    <a:pt x="481" y="1602"/>
                    <a:pt x="481" y="1502"/>
                  </a:cubicBezTo>
                  <a:lnTo>
                    <a:pt x="481" y="661"/>
                  </a:lnTo>
                  <a:cubicBezTo>
                    <a:pt x="481" y="562"/>
                    <a:pt x="562" y="481"/>
                    <a:pt x="661" y="481"/>
                  </a:cubicBezTo>
                  <a:close/>
                  <a:moveTo>
                    <a:pt x="661" y="0"/>
                  </a:moveTo>
                  <a:cubicBezTo>
                    <a:pt x="296" y="0"/>
                    <a:pt x="0" y="297"/>
                    <a:pt x="0" y="661"/>
                  </a:cubicBezTo>
                  <a:lnTo>
                    <a:pt x="0" y="1502"/>
                  </a:lnTo>
                  <a:cubicBezTo>
                    <a:pt x="0" y="1868"/>
                    <a:pt x="298" y="2163"/>
                    <a:pt x="661" y="2163"/>
                  </a:cubicBezTo>
                  <a:cubicBezTo>
                    <a:pt x="1027" y="2163"/>
                    <a:pt x="1322" y="1866"/>
                    <a:pt x="1322" y="1502"/>
                  </a:cubicBezTo>
                  <a:lnTo>
                    <a:pt x="1322" y="661"/>
                  </a:lnTo>
                  <a:cubicBezTo>
                    <a:pt x="1322" y="296"/>
                    <a:pt x="1027" y="0"/>
                    <a:pt x="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3819294" y="3022065"/>
              <a:ext cx="139094" cy="39931"/>
            </a:xfrm>
            <a:custGeom>
              <a:avLst/>
              <a:gdLst/>
              <a:ahLst/>
              <a:cxnLst/>
              <a:rect l="l" t="t" r="r" b="b"/>
              <a:pathLst>
                <a:path w="4605" h="1322" extrusionOk="0">
                  <a:moveTo>
                    <a:pt x="3944" y="482"/>
                  </a:moveTo>
                  <a:cubicBezTo>
                    <a:pt x="4043" y="482"/>
                    <a:pt x="4124" y="563"/>
                    <a:pt x="4124" y="662"/>
                  </a:cubicBezTo>
                  <a:cubicBezTo>
                    <a:pt x="4124" y="762"/>
                    <a:pt x="4043" y="843"/>
                    <a:pt x="3944" y="843"/>
                  </a:cubicBezTo>
                  <a:lnTo>
                    <a:pt x="662" y="843"/>
                  </a:lnTo>
                  <a:cubicBezTo>
                    <a:pt x="561" y="843"/>
                    <a:pt x="480" y="762"/>
                    <a:pt x="480" y="662"/>
                  </a:cubicBezTo>
                  <a:cubicBezTo>
                    <a:pt x="480" y="563"/>
                    <a:pt x="561" y="482"/>
                    <a:pt x="662" y="482"/>
                  </a:cubicBezTo>
                  <a:close/>
                  <a:moveTo>
                    <a:pt x="662" y="0"/>
                  </a:moveTo>
                  <a:cubicBezTo>
                    <a:pt x="297" y="0"/>
                    <a:pt x="1" y="297"/>
                    <a:pt x="1" y="661"/>
                  </a:cubicBezTo>
                  <a:cubicBezTo>
                    <a:pt x="1" y="1025"/>
                    <a:pt x="298" y="1322"/>
                    <a:pt x="662" y="1322"/>
                  </a:cubicBezTo>
                  <a:lnTo>
                    <a:pt x="3944" y="1322"/>
                  </a:lnTo>
                  <a:cubicBezTo>
                    <a:pt x="4308" y="1322"/>
                    <a:pt x="4604" y="1025"/>
                    <a:pt x="4604" y="661"/>
                  </a:cubicBezTo>
                  <a:cubicBezTo>
                    <a:pt x="4604" y="297"/>
                    <a:pt x="4308" y="0"/>
                    <a:pt x="3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4025534" y="3102713"/>
              <a:ext cx="39931" cy="65394"/>
            </a:xfrm>
            <a:custGeom>
              <a:avLst/>
              <a:gdLst/>
              <a:ahLst/>
              <a:cxnLst/>
              <a:rect l="l" t="t" r="r" b="b"/>
              <a:pathLst>
                <a:path w="1322" h="2165" extrusionOk="0">
                  <a:moveTo>
                    <a:pt x="661" y="481"/>
                  </a:moveTo>
                  <a:cubicBezTo>
                    <a:pt x="760" y="481"/>
                    <a:pt x="841" y="562"/>
                    <a:pt x="841" y="661"/>
                  </a:cubicBezTo>
                  <a:lnTo>
                    <a:pt x="841" y="1503"/>
                  </a:lnTo>
                  <a:cubicBezTo>
                    <a:pt x="841" y="1603"/>
                    <a:pt x="760" y="1684"/>
                    <a:pt x="661" y="1684"/>
                  </a:cubicBezTo>
                  <a:cubicBezTo>
                    <a:pt x="561" y="1684"/>
                    <a:pt x="481" y="1603"/>
                    <a:pt x="481" y="1503"/>
                  </a:cubicBezTo>
                  <a:lnTo>
                    <a:pt x="481" y="661"/>
                  </a:lnTo>
                  <a:cubicBezTo>
                    <a:pt x="481" y="562"/>
                    <a:pt x="561" y="481"/>
                    <a:pt x="661" y="481"/>
                  </a:cubicBezTo>
                  <a:close/>
                  <a:moveTo>
                    <a:pt x="661" y="1"/>
                  </a:moveTo>
                  <a:cubicBezTo>
                    <a:pt x="296" y="1"/>
                    <a:pt x="0" y="298"/>
                    <a:pt x="0" y="661"/>
                  </a:cubicBezTo>
                  <a:lnTo>
                    <a:pt x="0" y="1503"/>
                  </a:lnTo>
                  <a:cubicBezTo>
                    <a:pt x="0" y="1868"/>
                    <a:pt x="297" y="2164"/>
                    <a:pt x="661" y="2164"/>
                  </a:cubicBezTo>
                  <a:cubicBezTo>
                    <a:pt x="1026" y="2164"/>
                    <a:pt x="1322" y="1868"/>
                    <a:pt x="1322" y="1503"/>
                  </a:cubicBezTo>
                  <a:lnTo>
                    <a:pt x="1322" y="661"/>
                  </a:lnTo>
                  <a:cubicBezTo>
                    <a:pt x="1322" y="297"/>
                    <a:pt x="1025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3979954" y="3102713"/>
              <a:ext cx="39931" cy="65394"/>
            </a:xfrm>
            <a:custGeom>
              <a:avLst/>
              <a:gdLst/>
              <a:ahLst/>
              <a:cxnLst/>
              <a:rect l="l" t="t" r="r" b="b"/>
              <a:pathLst>
                <a:path w="1322" h="2165" extrusionOk="0">
                  <a:moveTo>
                    <a:pt x="661" y="481"/>
                  </a:moveTo>
                  <a:cubicBezTo>
                    <a:pt x="762" y="481"/>
                    <a:pt x="842" y="562"/>
                    <a:pt x="842" y="661"/>
                  </a:cubicBezTo>
                  <a:lnTo>
                    <a:pt x="842" y="1503"/>
                  </a:lnTo>
                  <a:cubicBezTo>
                    <a:pt x="842" y="1603"/>
                    <a:pt x="762" y="1684"/>
                    <a:pt x="661" y="1684"/>
                  </a:cubicBezTo>
                  <a:cubicBezTo>
                    <a:pt x="562" y="1684"/>
                    <a:pt x="481" y="1603"/>
                    <a:pt x="481" y="1503"/>
                  </a:cubicBezTo>
                  <a:lnTo>
                    <a:pt x="481" y="661"/>
                  </a:lnTo>
                  <a:cubicBezTo>
                    <a:pt x="481" y="562"/>
                    <a:pt x="562" y="481"/>
                    <a:pt x="661" y="481"/>
                  </a:cubicBezTo>
                  <a:close/>
                  <a:moveTo>
                    <a:pt x="661" y="1"/>
                  </a:moveTo>
                  <a:cubicBezTo>
                    <a:pt x="296" y="1"/>
                    <a:pt x="0" y="298"/>
                    <a:pt x="0" y="661"/>
                  </a:cubicBezTo>
                  <a:lnTo>
                    <a:pt x="0" y="1503"/>
                  </a:lnTo>
                  <a:cubicBezTo>
                    <a:pt x="0" y="1868"/>
                    <a:pt x="298" y="2164"/>
                    <a:pt x="661" y="2164"/>
                  </a:cubicBezTo>
                  <a:cubicBezTo>
                    <a:pt x="1027" y="2164"/>
                    <a:pt x="1322" y="1868"/>
                    <a:pt x="1322" y="1503"/>
                  </a:cubicBezTo>
                  <a:lnTo>
                    <a:pt x="1322" y="661"/>
                  </a:lnTo>
                  <a:cubicBezTo>
                    <a:pt x="1322" y="297"/>
                    <a:pt x="1025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3819294" y="3115399"/>
              <a:ext cx="139094" cy="39991"/>
            </a:xfrm>
            <a:custGeom>
              <a:avLst/>
              <a:gdLst/>
              <a:ahLst/>
              <a:cxnLst/>
              <a:rect l="l" t="t" r="r" b="b"/>
              <a:pathLst>
                <a:path w="4605" h="1324" extrusionOk="0">
                  <a:moveTo>
                    <a:pt x="3944" y="481"/>
                  </a:moveTo>
                  <a:cubicBezTo>
                    <a:pt x="4043" y="481"/>
                    <a:pt x="4124" y="562"/>
                    <a:pt x="4124" y="662"/>
                  </a:cubicBezTo>
                  <a:cubicBezTo>
                    <a:pt x="4124" y="762"/>
                    <a:pt x="4043" y="843"/>
                    <a:pt x="3944" y="843"/>
                  </a:cubicBezTo>
                  <a:lnTo>
                    <a:pt x="662" y="843"/>
                  </a:lnTo>
                  <a:cubicBezTo>
                    <a:pt x="561" y="843"/>
                    <a:pt x="481" y="762"/>
                    <a:pt x="481" y="662"/>
                  </a:cubicBezTo>
                  <a:cubicBezTo>
                    <a:pt x="481" y="562"/>
                    <a:pt x="561" y="481"/>
                    <a:pt x="662" y="481"/>
                  </a:cubicBezTo>
                  <a:close/>
                  <a:moveTo>
                    <a:pt x="662" y="1"/>
                  </a:moveTo>
                  <a:cubicBezTo>
                    <a:pt x="297" y="1"/>
                    <a:pt x="1" y="299"/>
                    <a:pt x="1" y="662"/>
                  </a:cubicBezTo>
                  <a:cubicBezTo>
                    <a:pt x="1" y="1025"/>
                    <a:pt x="298" y="1323"/>
                    <a:pt x="662" y="1323"/>
                  </a:cubicBezTo>
                  <a:lnTo>
                    <a:pt x="3944" y="1323"/>
                  </a:lnTo>
                  <a:cubicBezTo>
                    <a:pt x="3944" y="1323"/>
                    <a:pt x="3945" y="1323"/>
                    <a:pt x="3946" y="1323"/>
                  </a:cubicBezTo>
                  <a:cubicBezTo>
                    <a:pt x="4309" y="1323"/>
                    <a:pt x="4604" y="1026"/>
                    <a:pt x="4604" y="662"/>
                  </a:cubicBezTo>
                  <a:cubicBezTo>
                    <a:pt x="4604" y="297"/>
                    <a:pt x="4307" y="1"/>
                    <a:pt x="3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3784075" y="2988115"/>
              <a:ext cx="313105" cy="201256"/>
            </a:xfrm>
            <a:custGeom>
              <a:avLst/>
              <a:gdLst/>
              <a:ahLst/>
              <a:cxnLst/>
              <a:rect l="l" t="t" r="r" b="b"/>
              <a:pathLst>
                <a:path w="10366" h="6663" extrusionOk="0">
                  <a:moveTo>
                    <a:pt x="9215" y="481"/>
                  </a:moveTo>
                  <a:cubicBezTo>
                    <a:pt x="9584" y="481"/>
                    <a:pt x="9884" y="781"/>
                    <a:pt x="9884" y="1150"/>
                  </a:cubicBezTo>
                  <a:lnTo>
                    <a:pt x="9884" y="2422"/>
                  </a:lnTo>
                  <a:cubicBezTo>
                    <a:pt x="9884" y="2791"/>
                    <a:pt x="9584" y="3091"/>
                    <a:pt x="9215" y="3091"/>
                  </a:cubicBezTo>
                  <a:lnTo>
                    <a:pt x="1151" y="3091"/>
                  </a:lnTo>
                  <a:cubicBezTo>
                    <a:pt x="782" y="3091"/>
                    <a:pt x="482" y="2792"/>
                    <a:pt x="482" y="2422"/>
                  </a:cubicBezTo>
                  <a:lnTo>
                    <a:pt x="482" y="1150"/>
                  </a:lnTo>
                  <a:cubicBezTo>
                    <a:pt x="482" y="781"/>
                    <a:pt x="782" y="481"/>
                    <a:pt x="1151" y="481"/>
                  </a:cubicBezTo>
                  <a:close/>
                  <a:moveTo>
                    <a:pt x="1151" y="0"/>
                  </a:moveTo>
                  <a:cubicBezTo>
                    <a:pt x="516" y="0"/>
                    <a:pt x="0" y="516"/>
                    <a:pt x="0" y="1150"/>
                  </a:cubicBezTo>
                  <a:lnTo>
                    <a:pt x="0" y="2422"/>
                  </a:lnTo>
                  <a:cubicBezTo>
                    <a:pt x="0" y="2793"/>
                    <a:pt x="175" y="3122"/>
                    <a:pt x="447" y="3332"/>
                  </a:cubicBezTo>
                  <a:cubicBezTo>
                    <a:pt x="175" y="3542"/>
                    <a:pt x="0" y="3871"/>
                    <a:pt x="0" y="4240"/>
                  </a:cubicBezTo>
                  <a:lnTo>
                    <a:pt x="0" y="5514"/>
                  </a:lnTo>
                  <a:cubicBezTo>
                    <a:pt x="0" y="6148"/>
                    <a:pt x="516" y="6663"/>
                    <a:pt x="1151" y="6663"/>
                  </a:cubicBezTo>
                  <a:lnTo>
                    <a:pt x="1854" y="6663"/>
                  </a:lnTo>
                  <a:cubicBezTo>
                    <a:pt x="1987" y="6663"/>
                    <a:pt x="2095" y="6555"/>
                    <a:pt x="2095" y="6422"/>
                  </a:cubicBezTo>
                  <a:cubicBezTo>
                    <a:pt x="2095" y="6289"/>
                    <a:pt x="1987" y="6183"/>
                    <a:pt x="1854" y="6183"/>
                  </a:cubicBezTo>
                  <a:lnTo>
                    <a:pt x="1151" y="6183"/>
                  </a:lnTo>
                  <a:cubicBezTo>
                    <a:pt x="782" y="6183"/>
                    <a:pt x="482" y="5882"/>
                    <a:pt x="482" y="5514"/>
                  </a:cubicBezTo>
                  <a:lnTo>
                    <a:pt x="482" y="4240"/>
                  </a:lnTo>
                  <a:cubicBezTo>
                    <a:pt x="482" y="3873"/>
                    <a:pt x="782" y="3572"/>
                    <a:pt x="1151" y="3572"/>
                  </a:cubicBezTo>
                  <a:lnTo>
                    <a:pt x="9215" y="3572"/>
                  </a:lnTo>
                  <a:cubicBezTo>
                    <a:pt x="9584" y="3572"/>
                    <a:pt x="9884" y="3872"/>
                    <a:pt x="9884" y="4240"/>
                  </a:cubicBezTo>
                  <a:lnTo>
                    <a:pt x="9884" y="5514"/>
                  </a:lnTo>
                  <a:cubicBezTo>
                    <a:pt x="9884" y="5882"/>
                    <a:pt x="9584" y="6183"/>
                    <a:pt x="9215" y="6183"/>
                  </a:cubicBezTo>
                  <a:lnTo>
                    <a:pt x="2975" y="6183"/>
                  </a:lnTo>
                  <a:cubicBezTo>
                    <a:pt x="2842" y="6183"/>
                    <a:pt x="2734" y="6289"/>
                    <a:pt x="2734" y="6422"/>
                  </a:cubicBezTo>
                  <a:cubicBezTo>
                    <a:pt x="2734" y="6555"/>
                    <a:pt x="2842" y="6663"/>
                    <a:pt x="2975" y="6663"/>
                  </a:cubicBezTo>
                  <a:lnTo>
                    <a:pt x="9215" y="6663"/>
                  </a:lnTo>
                  <a:cubicBezTo>
                    <a:pt x="9849" y="6663"/>
                    <a:pt x="10366" y="6148"/>
                    <a:pt x="10366" y="5514"/>
                  </a:cubicBezTo>
                  <a:lnTo>
                    <a:pt x="10366" y="4240"/>
                  </a:lnTo>
                  <a:cubicBezTo>
                    <a:pt x="10366" y="3871"/>
                    <a:pt x="10191" y="3542"/>
                    <a:pt x="9919" y="3332"/>
                  </a:cubicBezTo>
                  <a:cubicBezTo>
                    <a:pt x="10191" y="3122"/>
                    <a:pt x="10366" y="2793"/>
                    <a:pt x="10366" y="2422"/>
                  </a:cubicBezTo>
                  <a:lnTo>
                    <a:pt x="10366" y="1150"/>
                  </a:lnTo>
                  <a:cubicBezTo>
                    <a:pt x="10366" y="516"/>
                    <a:pt x="9849" y="0"/>
                    <a:pt x="9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4119109" y="2949966"/>
              <a:ext cx="110943" cy="141299"/>
            </a:xfrm>
            <a:custGeom>
              <a:avLst/>
              <a:gdLst/>
              <a:ahLst/>
              <a:cxnLst/>
              <a:rect l="l" t="t" r="r" b="b"/>
              <a:pathLst>
                <a:path w="3673" h="4678" extrusionOk="0">
                  <a:moveTo>
                    <a:pt x="2703" y="479"/>
                  </a:moveTo>
                  <a:cubicBezTo>
                    <a:pt x="2883" y="479"/>
                    <a:pt x="3041" y="611"/>
                    <a:pt x="3067" y="794"/>
                  </a:cubicBezTo>
                  <a:cubicBezTo>
                    <a:pt x="3191" y="1650"/>
                    <a:pt x="3015" y="2485"/>
                    <a:pt x="2558" y="3213"/>
                  </a:cubicBezTo>
                  <a:cubicBezTo>
                    <a:pt x="2507" y="3294"/>
                    <a:pt x="2510" y="3397"/>
                    <a:pt x="2563" y="3476"/>
                  </a:cubicBezTo>
                  <a:lnTo>
                    <a:pt x="2734" y="3727"/>
                  </a:lnTo>
                  <a:cubicBezTo>
                    <a:pt x="2798" y="3817"/>
                    <a:pt x="2767" y="3904"/>
                    <a:pt x="2749" y="3938"/>
                  </a:cubicBezTo>
                  <a:cubicBezTo>
                    <a:pt x="2734" y="3971"/>
                    <a:pt x="2685" y="4050"/>
                    <a:pt x="2574" y="4057"/>
                  </a:cubicBezTo>
                  <a:lnTo>
                    <a:pt x="750" y="4194"/>
                  </a:lnTo>
                  <a:cubicBezTo>
                    <a:pt x="743" y="4195"/>
                    <a:pt x="737" y="4195"/>
                    <a:pt x="730" y="4195"/>
                  </a:cubicBezTo>
                  <a:cubicBezTo>
                    <a:pt x="632" y="4195"/>
                    <a:pt x="579" y="4131"/>
                    <a:pt x="559" y="4102"/>
                  </a:cubicBezTo>
                  <a:cubicBezTo>
                    <a:pt x="539" y="4071"/>
                    <a:pt x="495" y="3990"/>
                    <a:pt x="544" y="3890"/>
                  </a:cubicBezTo>
                  <a:lnTo>
                    <a:pt x="1338" y="2242"/>
                  </a:lnTo>
                  <a:cubicBezTo>
                    <a:pt x="1385" y="2141"/>
                    <a:pt x="1476" y="2125"/>
                    <a:pt x="1513" y="2122"/>
                  </a:cubicBezTo>
                  <a:lnTo>
                    <a:pt x="1528" y="2122"/>
                  </a:lnTo>
                  <a:cubicBezTo>
                    <a:pt x="1571" y="2122"/>
                    <a:pt x="1648" y="2135"/>
                    <a:pt x="1704" y="2214"/>
                  </a:cubicBezTo>
                  <a:lnTo>
                    <a:pt x="1779" y="2325"/>
                  </a:lnTo>
                  <a:cubicBezTo>
                    <a:pt x="1825" y="2390"/>
                    <a:pt x="1899" y="2429"/>
                    <a:pt x="1979" y="2429"/>
                  </a:cubicBezTo>
                  <a:cubicBezTo>
                    <a:pt x="1989" y="2429"/>
                    <a:pt x="1999" y="2428"/>
                    <a:pt x="2009" y="2427"/>
                  </a:cubicBezTo>
                  <a:cubicBezTo>
                    <a:pt x="2098" y="2416"/>
                    <a:pt x="2174" y="2355"/>
                    <a:pt x="2204" y="2269"/>
                  </a:cubicBezTo>
                  <a:cubicBezTo>
                    <a:pt x="2359" y="1835"/>
                    <a:pt x="2406" y="1362"/>
                    <a:pt x="2339" y="901"/>
                  </a:cubicBezTo>
                  <a:cubicBezTo>
                    <a:pt x="2324" y="803"/>
                    <a:pt x="2349" y="706"/>
                    <a:pt x="2408" y="628"/>
                  </a:cubicBezTo>
                  <a:cubicBezTo>
                    <a:pt x="2467" y="548"/>
                    <a:pt x="2553" y="497"/>
                    <a:pt x="2650" y="483"/>
                  </a:cubicBezTo>
                  <a:cubicBezTo>
                    <a:pt x="2668" y="480"/>
                    <a:pt x="2685" y="479"/>
                    <a:pt x="2703" y="479"/>
                  </a:cubicBezTo>
                  <a:close/>
                  <a:moveTo>
                    <a:pt x="2699" y="1"/>
                  </a:moveTo>
                  <a:cubicBezTo>
                    <a:pt x="2659" y="1"/>
                    <a:pt x="2618" y="4"/>
                    <a:pt x="2577" y="10"/>
                  </a:cubicBezTo>
                  <a:cubicBezTo>
                    <a:pt x="2353" y="42"/>
                    <a:pt x="2154" y="160"/>
                    <a:pt x="2020" y="343"/>
                  </a:cubicBezTo>
                  <a:cubicBezTo>
                    <a:pt x="1885" y="524"/>
                    <a:pt x="1829" y="748"/>
                    <a:pt x="1861" y="972"/>
                  </a:cubicBezTo>
                  <a:cubicBezTo>
                    <a:pt x="1898" y="1222"/>
                    <a:pt x="1895" y="1475"/>
                    <a:pt x="1851" y="1722"/>
                  </a:cubicBezTo>
                  <a:cubicBezTo>
                    <a:pt x="1754" y="1671"/>
                    <a:pt x="1644" y="1643"/>
                    <a:pt x="1530" y="1643"/>
                  </a:cubicBezTo>
                  <a:cubicBezTo>
                    <a:pt x="1512" y="1643"/>
                    <a:pt x="1493" y="1644"/>
                    <a:pt x="1475" y="1646"/>
                  </a:cubicBezTo>
                  <a:cubicBezTo>
                    <a:pt x="1225" y="1665"/>
                    <a:pt x="1011" y="1811"/>
                    <a:pt x="903" y="2037"/>
                  </a:cubicBezTo>
                  <a:lnTo>
                    <a:pt x="109" y="3686"/>
                  </a:lnTo>
                  <a:cubicBezTo>
                    <a:pt x="0" y="3911"/>
                    <a:pt x="18" y="4170"/>
                    <a:pt x="161" y="4375"/>
                  </a:cubicBezTo>
                  <a:cubicBezTo>
                    <a:pt x="292" y="4568"/>
                    <a:pt x="502" y="4678"/>
                    <a:pt x="730" y="4678"/>
                  </a:cubicBezTo>
                  <a:cubicBezTo>
                    <a:pt x="749" y="4678"/>
                    <a:pt x="766" y="4677"/>
                    <a:pt x="785" y="4676"/>
                  </a:cubicBezTo>
                  <a:lnTo>
                    <a:pt x="2609" y="4538"/>
                  </a:lnTo>
                  <a:cubicBezTo>
                    <a:pt x="2859" y="4519"/>
                    <a:pt x="3073" y="4373"/>
                    <a:pt x="3182" y="4148"/>
                  </a:cubicBezTo>
                  <a:cubicBezTo>
                    <a:pt x="3290" y="3923"/>
                    <a:pt x="3271" y="3664"/>
                    <a:pt x="3130" y="3458"/>
                  </a:cubicBezTo>
                  <a:lnTo>
                    <a:pt x="3044" y="3334"/>
                  </a:lnTo>
                  <a:cubicBezTo>
                    <a:pt x="3498" y="2547"/>
                    <a:pt x="3672" y="1628"/>
                    <a:pt x="3540" y="727"/>
                  </a:cubicBezTo>
                  <a:cubicBezTo>
                    <a:pt x="3479" y="305"/>
                    <a:pt x="3114" y="1"/>
                    <a:pt x="2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3833430" y="2792205"/>
              <a:ext cx="110913" cy="141329"/>
            </a:xfrm>
            <a:custGeom>
              <a:avLst/>
              <a:gdLst/>
              <a:ahLst/>
              <a:cxnLst/>
              <a:rect l="l" t="t" r="r" b="b"/>
              <a:pathLst>
                <a:path w="3672" h="4679" extrusionOk="0">
                  <a:moveTo>
                    <a:pt x="2940" y="482"/>
                  </a:moveTo>
                  <a:cubicBezTo>
                    <a:pt x="3038" y="482"/>
                    <a:pt x="3094" y="546"/>
                    <a:pt x="3113" y="574"/>
                  </a:cubicBezTo>
                  <a:cubicBezTo>
                    <a:pt x="3134" y="604"/>
                    <a:pt x="3177" y="685"/>
                    <a:pt x="3128" y="786"/>
                  </a:cubicBezTo>
                  <a:lnTo>
                    <a:pt x="2335" y="2434"/>
                  </a:lnTo>
                  <a:cubicBezTo>
                    <a:pt x="2287" y="2534"/>
                    <a:pt x="2196" y="2551"/>
                    <a:pt x="2159" y="2554"/>
                  </a:cubicBezTo>
                  <a:cubicBezTo>
                    <a:pt x="2156" y="2554"/>
                    <a:pt x="2151" y="2554"/>
                    <a:pt x="2146" y="2554"/>
                  </a:cubicBezTo>
                  <a:cubicBezTo>
                    <a:pt x="2103" y="2554"/>
                    <a:pt x="2023" y="2543"/>
                    <a:pt x="1968" y="2462"/>
                  </a:cubicBezTo>
                  <a:lnTo>
                    <a:pt x="1893" y="2351"/>
                  </a:lnTo>
                  <a:cubicBezTo>
                    <a:pt x="1848" y="2286"/>
                    <a:pt x="1772" y="2247"/>
                    <a:pt x="1694" y="2247"/>
                  </a:cubicBezTo>
                  <a:cubicBezTo>
                    <a:pt x="1684" y="2247"/>
                    <a:pt x="1674" y="2247"/>
                    <a:pt x="1664" y="2249"/>
                  </a:cubicBezTo>
                  <a:cubicBezTo>
                    <a:pt x="1573" y="2260"/>
                    <a:pt x="1499" y="2320"/>
                    <a:pt x="1468" y="2406"/>
                  </a:cubicBezTo>
                  <a:cubicBezTo>
                    <a:pt x="1312" y="2841"/>
                    <a:pt x="1265" y="3314"/>
                    <a:pt x="1333" y="3775"/>
                  </a:cubicBezTo>
                  <a:cubicBezTo>
                    <a:pt x="1347" y="3872"/>
                    <a:pt x="1322" y="3970"/>
                    <a:pt x="1264" y="4047"/>
                  </a:cubicBezTo>
                  <a:cubicBezTo>
                    <a:pt x="1205" y="4127"/>
                    <a:pt x="1120" y="4178"/>
                    <a:pt x="1022" y="4193"/>
                  </a:cubicBezTo>
                  <a:cubicBezTo>
                    <a:pt x="1005" y="4195"/>
                    <a:pt x="987" y="4197"/>
                    <a:pt x="970" y="4197"/>
                  </a:cubicBezTo>
                  <a:cubicBezTo>
                    <a:pt x="789" y="4197"/>
                    <a:pt x="631" y="4065"/>
                    <a:pt x="604" y="3881"/>
                  </a:cubicBezTo>
                  <a:cubicBezTo>
                    <a:pt x="481" y="3027"/>
                    <a:pt x="657" y="2191"/>
                    <a:pt x="1115" y="1464"/>
                  </a:cubicBezTo>
                  <a:cubicBezTo>
                    <a:pt x="1166" y="1383"/>
                    <a:pt x="1163" y="1280"/>
                    <a:pt x="1109" y="1202"/>
                  </a:cubicBezTo>
                  <a:lnTo>
                    <a:pt x="937" y="951"/>
                  </a:lnTo>
                  <a:cubicBezTo>
                    <a:pt x="875" y="860"/>
                    <a:pt x="906" y="772"/>
                    <a:pt x="922" y="739"/>
                  </a:cubicBezTo>
                  <a:cubicBezTo>
                    <a:pt x="937" y="706"/>
                    <a:pt x="988" y="628"/>
                    <a:pt x="1097" y="620"/>
                  </a:cubicBezTo>
                  <a:lnTo>
                    <a:pt x="2923" y="483"/>
                  </a:lnTo>
                  <a:cubicBezTo>
                    <a:pt x="2929" y="483"/>
                    <a:pt x="2934" y="482"/>
                    <a:pt x="2940" y="482"/>
                  </a:cubicBezTo>
                  <a:close/>
                  <a:moveTo>
                    <a:pt x="2942" y="1"/>
                  </a:moveTo>
                  <a:cubicBezTo>
                    <a:pt x="2924" y="1"/>
                    <a:pt x="2905" y="2"/>
                    <a:pt x="2887" y="3"/>
                  </a:cubicBezTo>
                  <a:lnTo>
                    <a:pt x="1061" y="140"/>
                  </a:lnTo>
                  <a:cubicBezTo>
                    <a:pt x="812" y="159"/>
                    <a:pt x="598" y="305"/>
                    <a:pt x="490" y="531"/>
                  </a:cubicBezTo>
                  <a:cubicBezTo>
                    <a:pt x="380" y="756"/>
                    <a:pt x="400" y="1014"/>
                    <a:pt x="542" y="1221"/>
                  </a:cubicBezTo>
                  <a:lnTo>
                    <a:pt x="626" y="1345"/>
                  </a:lnTo>
                  <a:cubicBezTo>
                    <a:pt x="174" y="2130"/>
                    <a:pt x="0" y="3050"/>
                    <a:pt x="132" y="3952"/>
                  </a:cubicBezTo>
                  <a:cubicBezTo>
                    <a:pt x="194" y="4373"/>
                    <a:pt x="557" y="4678"/>
                    <a:pt x="971" y="4678"/>
                  </a:cubicBezTo>
                  <a:cubicBezTo>
                    <a:pt x="1012" y="4678"/>
                    <a:pt x="1053" y="4675"/>
                    <a:pt x="1094" y="4669"/>
                  </a:cubicBezTo>
                  <a:cubicBezTo>
                    <a:pt x="1317" y="4635"/>
                    <a:pt x="1516" y="4518"/>
                    <a:pt x="1650" y="4336"/>
                  </a:cubicBezTo>
                  <a:cubicBezTo>
                    <a:pt x="1787" y="4154"/>
                    <a:pt x="1843" y="3931"/>
                    <a:pt x="1809" y="3706"/>
                  </a:cubicBezTo>
                  <a:cubicBezTo>
                    <a:pt x="1772" y="3456"/>
                    <a:pt x="1776" y="3203"/>
                    <a:pt x="1819" y="2955"/>
                  </a:cubicBezTo>
                  <a:cubicBezTo>
                    <a:pt x="1916" y="3007"/>
                    <a:pt x="2026" y="3034"/>
                    <a:pt x="2140" y="3034"/>
                  </a:cubicBezTo>
                  <a:cubicBezTo>
                    <a:pt x="2159" y="3034"/>
                    <a:pt x="2178" y="3034"/>
                    <a:pt x="2196" y="3032"/>
                  </a:cubicBezTo>
                  <a:cubicBezTo>
                    <a:pt x="2446" y="3014"/>
                    <a:pt x="2659" y="2867"/>
                    <a:pt x="2769" y="2642"/>
                  </a:cubicBezTo>
                  <a:lnTo>
                    <a:pt x="3563" y="993"/>
                  </a:lnTo>
                  <a:cubicBezTo>
                    <a:pt x="3671" y="767"/>
                    <a:pt x="3652" y="509"/>
                    <a:pt x="3510" y="302"/>
                  </a:cubicBezTo>
                  <a:cubicBezTo>
                    <a:pt x="3380" y="112"/>
                    <a:pt x="3170" y="1"/>
                    <a:pt x="2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8" name="Google Shape;408;p21"/>
          <p:cNvGrpSpPr/>
          <p:nvPr/>
        </p:nvGrpSpPr>
        <p:grpSpPr>
          <a:xfrm>
            <a:off x="4384724" y="3560344"/>
            <a:ext cx="374448" cy="352549"/>
            <a:chOff x="2509001" y="4072625"/>
            <a:chExt cx="495302" cy="466335"/>
          </a:xfrm>
        </p:grpSpPr>
        <p:sp>
          <p:nvSpPr>
            <p:cNvPr id="409" name="Google Shape;409;p21"/>
            <p:cNvSpPr/>
            <p:nvPr/>
          </p:nvSpPr>
          <p:spPr>
            <a:xfrm>
              <a:off x="2509001" y="4072625"/>
              <a:ext cx="495302" cy="466335"/>
            </a:xfrm>
            <a:custGeom>
              <a:avLst/>
              <a:gdLst/>
              <a:ahLst/>
              <a:cxnLst/>
              <a:rect l="l" t="t" r="r" b="b"/>
              <a:pathLst>
                <a:path w="16398" h="15439" extrusionOk="0">
                  <a:moveTo>
                    <a:pt x="6411" y="4553"/>
                  </a:moveTo>
                  <a:cubicBezTo>
                    <a:pt x="6458" y="4553"/>
                    <a:pt x="6505" y="4567"/>
                    <a:pt x="6545" y="4594"/>
                  </a:cubicBezTo>
                  <a:lnTo>
                    <a:pt x="7696" y="5360"/>
                  </a:lnTo>
                  <a:cubicBezTo>
                    <a:pt x="7805" y="5434"/>
                    <a:pt x="7835" y="5584"/>
                    <a:pt x="7762" y="5693"/>
                  </a:cubicBezTo>
                  <a:cubicBezTo>
                    <a:pt x="7727" y="5747"/>
                    <a:pt x="7672" y="5783"/>
                    <a:pt x="7610" y="5796"/>
                  </a:cubicBezTo>
                  <a:cubicBezTo>
                    <a:pt x="7594" y="5799"/>
                    <a:pt x="7578" y="5801"/>
                    <a:pt x="7562" y="5801"/>
                  </a:cubicBezTo>
                  <a:cubicBezTo>
                    <a:pt x="7515" y="5801"/>
                    <a:pt x="7469" y="5786"/>
                    <a:pt x="7430" y="5760"/>
                  </a:cubicBezTo>
                  <a:lnTo>
                    <a:pt x="7026" y="5491"/>
                  </a:lnTo>
                  <a:cubicBezTo>
                    <a:pt x="6985" y="5465"/>
                    <a:pt x="6939" y="5451"/>
                    <a:pt x="6892" y="5451"/>
                  </a:cubicBezTo>
                  <a:cubicBezTo>
                    <a:pt x="6853" y="5451"/>
                    <a:pt x="6814" y="5461"/>
                    <a:pt x="6779" y="5480"/>
                  </a:cubicBezTo>
                  <a:cubicBezTo>
                    <a:pt x="6700" y="5522"/>
                    <a:pt x="6652" y="5603"/>
                    <a:pt x="6652" y="5691"/>
                  </a:cubicBezTo>
                  <a:lnTo>
                    <a:pt x="6652" y="6523"/>
                  </a:lnTo>
                  <a:lnTo>
                    <a:pt x="6172" y="6523"/>
                  </a:lnTo>
                  <a:lnTo>
                    <a:pt x="6172" y="4794"/>
                  </a:lnTo>
                  <a:cubicBezTo>
                    <a:pt x="6172" y="4705"/>
                    <a:pt x="6221" y="4623"/>
                    <a:pt x="6299" y="4582"/>
                  </a:cubicBezTo>
                  <a:cubicBezTo>
                    <a:pt x="6334" y="4563"/>
                    <a:pt x="6373" y="4553"/>
                    <a:pt x="6411" y="4553"/>
                  </a:cubicBezTo>
                  <a:close/>
                  <a:moveTo>
                    <a:pt x="12080" y="7003"/>
                  </a:moveTo>
                  <a:cubicBezTo>
                    <a:pt x="12537" y="7003"/>
                    <a:pt x="12916" y="7344"/>
                    <a:pt x="12976" y="7785"/>
                  </a:cubicBezTo>
                  <a:lnTo>
                    <a:pt x="8608" y="10639"/>
                  </a:lnTo>
                  <a:cubicBezTo>
                    <a:pt x="8483" y="10720"/>
                    <a:pt x="8341" y="10761"/>
                    <a:pt x="8199" y="10761"/>
                  </a:cubicBezTo>
                  <a:cubicBezTo>
                    <a:pt x="8057" y="10761"/>
                    <a:pt x="7915" y="10720"/>
                    <a:pt x="7790" y="10639"/>
                  </a:cubicBezTo>
                  <a:lnTo>
                    <a:pt x="3421" y="7785"/>
                  </a:lnTo>
                  <a:cubicBezTo>
                    <a:pt x="3482" y="7344"/>
                    <a:pt x="3861" y="7003"/>
                    <a:pt x="4317" y="7003"/>
                  </a:cubicBezTo>
                  <a:lnTo>
                    <a:pt x="9035" y="7003"/>
                  </a:lnTo>
                  <a:lnTo>
                    <a:pt x="9035" y="7137"/>
                  </a:lnTo>
                  <a:cubicBezTo>
                    <a:pt x="9035" y="7662"/>
                    <a:pt x="8609" y="8088"/>
                    <a:pt x="8083" y="8088"/>
                  </a:cubicBezTo>
                  <a:cubicBezTo>
                    <a:pt x="7687" y="8088"/>
                    <a:pt x="7362" y="8411"/>
                    <a:pt x="7362" y="8808"/>
                  </a:cubicBezTo>
                  <a:cubicBezTo>
                    <a:pt x="7362" y="9207"/>
                    <a:pt x="7686" y="9528"/>
                    <a:pt x="8083" y="9528"/>
                  </a:cubicBezTo>
                  <a:cubicBezTo>
                    <a:pt x="9402" y="9528"/>
                    <a:pt x="10475" y="8456"/>
                    <a:pt x="10475" y="7137"/>
                  </a:cubicBezTo>
                  <a:lnTo>
                    <a:pt x="10475" y="7003"/>
                  </a:lnTo>
                  <a:close/>
                  <a:moveTo>
                    <a:pt x="9756" y="1858"/>
                  </a:moveTo>
                  <a:cubicBezTo>
                    <a:pt x="10429" y="1858"/>
                    <a:pt x="10976" y="2405"/>
                    <a:pt x="10976" y="3079"/>
                  </a:cubicBezTo>
                  <a:cubicBezTo>
                    <a:pt x="10976" y="3596"/>
                    <a:pt x="10647" y="4059"/>
                    <a:pt x="10156" y="4231"/>
                  </a:cubicBezTo>
                  <a:cubicBezTo>
                    <a:pt x="10060" y="4264"/>
                    <a:pt x="9996" y="4355"/>
                    <a:pt x="9996" y="4458"/>
                  </a:cubicBezTo>
                  <a:lnTo>
                    <a:pt x="9996" y="4914"/>
                  </a:lnTo>
                  <a:cubicBezTo>
                    <a:pt x="9996" y="5047"/>
                    <a:pt x="10102" y="5154"/>
                    <a:pt x="10236" y="5154"/>
                  </a:cubicBezTo>
                  <a:cubicBezTo>
                    <a:pt x="10369" y="5154"/>
                    <a:pt x="10477" y="5047"/>
                    <a:pt x="10477" y="4914"/>
                  </a:cubicBezTo>
                  <a:lnTo>
                    <a:pt x="10477" y="4619"/>
                  </a:lnTo>
                  <a:cubicBezTo>
                    <a:pt x="10790" y="4472"/>
                    <a:pt x="11047" y="4234"/>
                    <a:pt x="11218" y="3947"/>
                  </a:cubicBezTo>
                  <a:lnTo>
                    <a:pt x="15918" y="3947"/>
                  </a:lnTo>
                  <a:lnTo>
                    <a:pt x="15918" y="13817"/>
                  </a:lnTo>
                  <a:cubicBezTo>
                    <a:pt x="15917" y="14446"/>
                    <a:pt x="15405" y="14959"/>
                    <a:pt x="14776" y="14959"/>
                  </a:cubicBezTo>
                  <a:lnTo>
                    <a:pt x="1623" y="14959"/>
                  </a:lnTo>
                  <a:cubicBezTo>
                    <a:pt x="994" y="14959"/>
                    <a:pt x="482" y="14446"/>
                    <a:pt x="482" y="13819"/>
                  </a:cubicBezTo>
                  <a:lnTo>
                    <a:pt x="482" y="3947"/>
                  </a:lnTo>
                  <a:lnTo>
                    <a:pt x="8293" y="3947"/>
                  </a:lnTo>
                  <a:cubicBezTo>
                    <a:pt x="8465" y="4236"/>
                    <a:pt x="8721" y="4472"/>
                    <a:pt x="9035" y="4620"/>
                  </a:cubicBezTo>
                  <a:lnTo>
                    <a:pt x="9035" y="6525"/>
                  </a:lnTo>
                  <a:lnTo>
                    <a:pt x="7132" y="6525"/>
                  </a:lnTo>
                  <a:lnTo>
                    <a:pt x="7132" y="6141"/>
                  </a:lnTo>
                  <a:lnTo>
                    <a:pt x="7161" y="6161"/>
                  </a:lnTo>
                  <a:cubicBezTo>
                    <a:pt x="7282" y="6241"/>
                    <a:pt x="7421" y="6282"/>
                    <a:pt x="7563" y="6282"/>
                  </a:cubicBezTo>
                  <a:cubicBezTo>
                    <a:pt x="7609" y="6282"/>
                    <a:pt x="7656" y="6278"/>
                    <a:pt x="7703" y="6269"/>
                  </a:cubicBezTo>
                  <a:cubicBezTo>
                    <a:pt x="7891" y="6231"/>
                    <a:pt x="8054" y="6121"/>
                    <a:pt x="8162" y="5962"/>
                  </a:cubicBezTo>
                  <a:cubicBezTo>
                    <a:pt x="8382" y="5631"/>
                    <a:pt x="8292" y="5183"/>
                    <a:pt x="7962" y="4963"/>
                  </a:cubicBezTo>
                  <a:lnTo>
                    <a:pt x="6812" y="4196"/>
                  </a:lnTo>
                  <a:cubicBezTo>
                    <a:pt x="6691" y="4115"/>
                    <a:pt x="6552" y="4074"/>
                    <a:pt x="6412" y="4074"/>
                  </a:cubicBezTo>
                  <a:cubicBezTo>
                    <a:pt x="6296" y="4074"/>
                    <a:pt x="6179" y="4102"/>
                    <a:pt x="6072" y="4160"/>
                  </a:cubicBezTo>
                  <a:cubicBezTo>
                    <a:pt x="5838" y="4285"/>
                    <a:pt x="5691" y="4528"/>
                    <a:pt x="5691" y="4795"/>
                  </a:cubicBezTo>
                  <a:lnTo>
                    <a:pt x="5691" y="6525"/>
                  </a:lnTo>
                  <a:lnTo>
                    <a:pt x="4321" y="6525"/>
                  </a:lnTo>
                  <a:cubicBezTo>
                    <a:pt x="3555" y="6525"/>
                    <a:pt x="2935" y="7147"/>
                    <a:pt x="2935" y="7910"/>
                  </a:cubicBezTo>
                  <a:lnTo>
                    <a:pt x="2935" y="12392"/>
                  </a:lnTo>
                  <a:cubicBezTo>
                    <a:pt x="2935" y="13156"/>
                    <a:pt x="3557" y="13778"/>
                    <a:pt x="4321" y="13778"/>
                  </a:cubicBezTo>
                  <a:lnTo>
                    <a:pt x="4569" y="13778"/>
                  </a:lnTo>
                  <a:cubicBezTo>
                    <a:pt x="4703" y="13778"/>
                    <a:pt x="4810" y="13670"/>
                    <a:pt x="4810" y="13537"/>
                  </a:cubicBezTo>
                  <a:cubicBezTo>
                    <a:pt x="4810" y="13404"/>
                    <a:pt x="4703" y="13296"/>
                    <a:pt x="4569" y="13296"/>
                  </a:cubicBezTo>
                  <a:lnTo>
                    <a:pt x="4321" y="13296"/>
                  </a:lnTo>
                  <a:cubicBezTo>
                    <a:pt x="3821" y="13296"/>
                    <a:pt x="3415" y="12889"/>
                    <a:pt x="3415" y="12391"/>
                  </a:cubicBezTo>
                  <a:lnTo>
                    <a:pt x="3415" y="8353"/>
                  </a:lnTo>
                  <a:lnTo>
                    <a:pt x="7530" y="11042"/>
                  </a:lnTo>
                  <a:cubicBezTo>
                    <a:pt x="7734" y="11176"/>
                    <a:pt x="7968" y="11242"/>
                    <a:pt x="8201" y="11242"/>
                  </a:cubicBezTo>
                  <a:cubicBezTo>
                    <a:pt x="8435" y="11242"/>
                    <a:pt x="8669" y="11176"/>
                    <a:pt x="8872" y="11042"/>
                  </a:cubicBezTo>
                  <a:lnTo>
                    <a:pt x="12988" y="8353"/>
                  </a:lnTo>
                  <a:lnTo>
                    <a:pt x="12988" y="12391"/>
                  </a:lnTo>
                  <a:cubicBezTo>
                    <a:pt x="12988" y="12889"/>
                    <a:pt x="12582" y="13296"/>
                    <a:pt x="12082" y="13296"/>
                  </a:cubicBezTo>
                  <a:lnTo>
                    <a:pt x="5691" y="13296"/>
                  </a:lnTo>
                  <a:cubicBezTo>
                    <a:pt x="5558" y="13296"/>
                    <a:pt x="5450" y="13404"/>
                    <a:pt x="5450" y="13537"/>
                  </a:cubicBezTo>
                  <a:cubicBezTo>
                    <a:pt x="5450" y="13670"/>
                    <a:pt x="5558" y="13777"/>
                    <a:pt x="5691" y="13777"/>
                  </a:cubicBezTo>
                  <a:lnTo>
                    <a:pt x="12082" y="13777"/>
                  </a:lnTo>
                  <a:cubicBezTo>
                    <a:pt x="12846" y="13777"/>
                    <a:pt x="13468" y="13155"/>
                    <a:pt x="13468" y="12392"/>
                  </a:cubicBezTo>
                  <a:lnTo>
                    <a:pt x="13468" y="7910"/>
                  </a:lnTo>
                  <a:cubicBezTo>
                    <a:pt x="13468" y="7146"/>
                    <a:pt x="12845" y="6524"/>
                    <a:pt x="12082" y="6524"/>
                  </a:cubicBezTo>
                  <a:lnTo>
                    <a:pt x="10478" y="6524"/>
                  </a:lnTo>
                  <a:lnTo>
                    <a:pt x="10478" y="6032"/>
                  </a:lnTo>
                  <a:cubicBezTo>
                    <a:pt x="10478" y="5899"/>
                    <a:pt x="10370" y="5792"/>
                    <a:pt x="10237" y="5792"/>
                  </a:cubicBezTo>
                  <a:cubicBezTo>
                    <a:pt x="10104" y="5792"/>
                    <a:pt x="9997" y="5899"/>
                    <a:pt x="9997" y="6032"/>
                  </a:cubicBezTo>
                  <a:lnTo>
                    <a:pt x="9997" y="7138"/>
                  </a:lnTo>
                  <a:cubicBezTo>
                    <a:pt x="9997" y="8192"/>
                    <a:pt x="9138" y="9049"/>
                    <a:pt x="8085" y="9049"/>
                  </a:cubicBezTo>
                  <a:cubicBezTo>
                    <a:pt x="7953" y="9049"/>
                    <a:pt x="7844" y="8941"/>
                    <a:pt x="7844" y="8808"/>
                  </a:cubicBezTo>
                  <a:cubicBezTo>
                    <a:pt x="7844" y="8675"/>
                    <a:pt x="7952" y="8568"/>
                    <a:pt x="8085" y="8568"/>
                  </a:cubicBezTo>
                  <a:cubicBezTo>
                    <a:pt x="8875" y="8568"/>
                    <a:pt x="9516" y="7925"/>
                    <a:pt x="9516" y="7137"/>
                  </a:cubicBezTo>
                  <a:lnTo>
                    <a:pt x="9516" y="4458"/>
                  </a:lnTo>
                  <a:cubicBezTo>
                    <a:pt x="9516" y="4355"/>
                    <a:pt x="9453" y="4264"/>
                    <a:pt x="9355" y="4231"/>
                  </a:cubicBezTo>
                  <a:cubicBezTo>
                    <a:pt x="8865" y="4059"/>
                    <a:pt x="8536" y="3597"/>
                    <a:pt x="8536" y="3079"/>
                  </a:cubicBezTo>
                  <a:cubicBezTo>
                    <a:pt x="8536" y="2406"/>
                    <a:pt x="9082" y="1858"/>
                    <a:pt x="9756" y="1858"/>
                  </a:cubicBezTo>
                  <a:close/>
                  <a:moveTo>
                    <a:pt x="1622" y="1"/>
                  </a:moveTo>
                  <a:cubicBezTo>
                    <a:pt x="728" y="1"/>
                    <a:pt x="1" y="728"/>
                    <a:pt x="1" y="1621"/>
                  </a:cubicBezTo>
                  <a:lnTo>
                    <a:pt x="1" y="13816"/>
                  </a:lnTo>
                  <a:cubicBezTo>
                    <a:pt x="1" y="14711"/>
                    <a:pt x="728" y="15438"/>
                    <a:pt x="1622" y="15438"/>
                  </a:cubicBezTo>
                  <a:lnTo>
                    <a:pt x="14775" y="15438"/>
                  </a:lnTo>
                  <a:cubicBezTo>
                    <a:pt x="15669" y="15438"/>
                    <a:pt x="16396" y="14711"/>
                    <a:pt x="16396" y="13816"/>
                  </a:cubicBezTo>
                  <a:lnTo>
                    <a:pt x="16396" y="1621"/>
                  </a:lnTo>
                  <a:cubicBezTo>
                    <a:pt x="16398" y="728"/>
                    <a:pt x="15671" y="1"/>
                    <a:pt x="14776" y="1"/>
                  </a:cubicBezTo>
                  <a:lnTo>
                    <a:pt x="3503" y="1"/>
                  </a:lnTo>
                  <a:cubicBezTo>
                    <a:pt x="3370" y="1"/>
                    <a:pt x="3262" y="108"/>
                    <a:pt x="3262" y="241"/>
                  </a:cubicBezTo>
                  <a:cubicBezTo>
                    <a:pt x="3262" y="375"/>
                    <a:pt x="3370" y="482"/>
                    <a:pt x="3503" y="482"/>
                  </a:cubicBezTo>
                  <a:lnTo>
                    <a:pt x="14776" y="482"/>
                  </a:lnTo>
                  <a:cubicBezTo>
                    <a:pt x="15405" y="482"/>
                    <a:pt x="15917" y="994"/>
                    <a:pt x="15917" y="1623"/>
                  </a:cubicBezTo>
                  <a:lnTo>
                    <a:pt x="15917" y="3467"/>
                  </a:lnTo>
                  <a:lnTo>
                    <a:pt x="11410" y="3467"/>
                  </a:lnTo>
                  <a:cubicBezTo>
                    <a:pt x="11440" y="3341"/>
                    <a:pt x="11455" y="3212"/>
                    <a:pt x="11455" y="3080"/>
                  </a:cubicBezTo>
                  <a:cubicBezTo>
                    <a:pt x="11455" y="2143"/>
                    <a:pt x="10691" y="1380"/>
                    <a:pt x="9755" y="1380"/>
                  </a:cubicBezTo>
                  <a:cubicBezTo>
                    <a:pt x="8818" y="1380"/>
                    <a:pt x="8053" y="2143"/>
                    <a:pt x="8053" y="3080"/>
                  </a:cubicBezTo>
                  <a:cubicBezTo>
                    <a:pt x="8053" y="3212"/>
                    <a:pt x="8069" y="3341"/>
                    <a:pt x="8098" y="3467"/>
                  </a:cubicBezTo>
                  <a:lnTo>
                    <a:pt x="481" y="3467"/>
                  </a:lnTo>
                  <a:lnTo>
                    <a:pt x="481" y="1623"/>
                  </a:lnTo>
                  <a:cubicBezTo>
                    <a:pt x="481" y="994"/>
                    <a:pt x="993" y="482"/>
                    <a:pt x="1622" y="482"/>
                  </a:cubicBezTo>
                  <a:lnTo>
                    <a:pt x="2381" y="482"/>
                  </a:lnTo>
                  <a:cubicBezTo>
                    <a:pt x="2515" y="482"/>
                    <a:pt x="2622" y="375"/>
                    <a:pt x="2622" y="241"/>
                  </a:cubicBezTo>
                  <a:cubicBezTo>
                    <a:pt x="2622" y="108"/>
                    <a:pt x="2515" y="1"/>
                    <a:pt x="2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561044" y="4104522"/>
              <a:ext cx="58900" cy="58930"/>
            </a:xfrm>
            <a:custGeom>
              <a:avLst/>
              <a:gdLst/>
              <a:ahLst/>
              <a:cxnLst/>
              <a:rect l="l" t="t" r="r" b="b"/>
              <a:pathLst>
                <a:path w="1950" h="1951" extrusionOk="0">
                  <a:moveTo>
                    <a:pt x="975" y="481"/>
                  </a:moveTo>
                  <a:cubicBezTo>
                    <a:pt x="1247" y="481"/>
                    <a:pt x="1469" y="703"/>
                    <a:pt x="1469" y="975"/>
                  </a:cubicBezTo>
                  <a:cubicBezTo>
                    <a:pt x="1469" y="1249"/>
                    <a:pt x="1247" y="1470"/>
                    <a:pt x="975" y="1470"/>
                  </a:cubicBezTo>
                  <a:cubicBezTo>
                    <a:pt x="702" y="1470"/>
                    <a:pt x="480" y="1249"/>
                    <a:pt x="480" y="975"/>
                  </a:cubicBezTo>
                  <a:cubicBezTo>
                    <a:pt x="480" y="703"/>
                    <a:pt x="702" y="481"/>
                    <a:pt x="975" y="481"/>
                  </a:cubicBezTo>
                  <a:close/>
                  <a:moveTo>
                    <a:pt x="975" y="1"/>
                  </a:moveTo>
                  <a:cubicBezTo>
                    <a:pt x="438" y="1"/>
                    <a:pt x="1" y="437"/>
                    <a:pt x="1" y="975"/>
                  </a:cubicBezTo>
                  <a:cubicBezTo>
                    <a:pt x="1" y="1513"/>
                    <a:pt x="438" y="1950"/>
                    <a:pt x="975" y="1950"/>
                  </a:cubicBezTo>
                  <a:cubicBezTo>
                    <a:pt x="1513" y="1950"/>
                    <a:pt x="1949" y="1512"/>
                    <a:pt x="1949" y="975"/>
                  </a:cubicBezTo>
                  <a:cubicBezTo>
                    <a:pt x="1949" y="439"/>
                    <a:pt x="1512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626680" y="4104522"/>
              <a:ext cx="58870" cy="58930"/>
            </a:xfrm>
            <a:custGeom>
              <a:avLst/>
              <a:gdLst/>
              <a:ahLst/>
              <a:cxnLst/>
              <a:rect l="l" t="t" r="r" b="b"/>
              <a:pathLst>
                <a:path w="1949" h="1951" extrusionOk="0">
                  <a:moveTo>
                    <a:pt x="974" y="481"/>
                  </a:moveTo>
                  <a:cubicBezTo>
                    <a:pt x="1246" y="481"/>
                    <a:pt x="1467" y="703"/>
                    <a:pt x="1467" y="975"/>
                  </a:cubicBezTo>
                  <a:cubicBezTo>
                    <a:pt x="1467" y="1249"/>
                    <a:pt x="1246" y="1470"/>
                    <a:pt x="974" y="1470"/>
                  </a:cubicBezTo>
                  <a:cubicBezTo>
                    <a:pt x="701" y="1470"/>
                    <a:pt x="479" y="1249"/>
                    <a:pt x="479" y="975"/>
                  </a:cubicBezTo>
                  <a:cubicBezTo>
                    <a:pt x="479" y="703"/>
                    <a:pt x="701" y="481"/>
                    <a:pt x="974" y="481"/>
                  </a:cubicBezTo>
                  <a:close/>
                  <a:moveTo>
                    <a:pt x="975" y="1"/>
                  </a:moveTo>
                  <a:cubicBezTo>
                    <a:pt x="437" y="1"/>
                    <a:pt x="0" y="439"/>
                    <a:pt x="0" y="975"/>
                  </a:cubicBezTo>
                  <a:cubicBezTo>
                    <a:pt x="0" y="1513"/>
                    <a:pt x="438" y="1950"/>
                    <a:pt x="975" y="1950"/>
                  </a:cubicBezTo>
                  <a:cubicBezTo>
                    <a:pt x="1511" y="1950"/>
                    <a:pt x="1949" y="1513"/>
                    <a:pt x="1949" y="975"/>
                  </a:cubicBezTo>
                  <a:cubicBezTo>
                    <a:pt x="1949" y="437"/>
                    <a:pt x="1511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781269" y="4143245"/>
              <a:ext cx="44734" cy="44734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41" y="481"/>
                  </a:moveTo>
                  <a:cubicBezTo>
                    <a:pt x="883" y="481"/>
                    <a:pt x="1000" y="598"/>
                    <a:pt x="1000" y="741"/>
                  </a:cubicBezTo>
                  <a:cubicBezTo>
                    <a:pt x="1000" y="884"/>
                    <a:pt x="883" y="1001"/>
                    <a:pt x="741" y="1001"/>
                  </a:cubicBezTo>
                  <a:cubicBezTo>
                    <a:pt x="597" y="1001"/>
                    <a:pt x="481" y="884"/>
                    <a:pt x="481" y="741"/>
                  </a:cubicBezTo>
                  <a:cubicBezTo>
                    <a:pt x="481" y="598"/>
                    <a:pt x="597" y="481"/>
                    <a:pt x="741" y="481"/>
                  </a:cubicBezTo>
                  <a:close/>
                  <a:moveTo>
                    <a:pt x="741" y="0"/>
                  </a:moveTo>
                  <a:cubicBezTo>
                    <a:pt x="332" y="0"/>
                    <a:pt x="0" y="332"/>
                    <a:pt x="0" y="741"/>
                  </a:cubicBezTo>
                  <a:cubicBezTo>
                    <a:pt x="0" y="1150"/>
                    <a:pt x="332" y="1481"/>
                    <a:pt x="741" y="1481"/>
                  </a:cubicBezTo>
                  <a:cubicBezTo>
                    <a:pt x="1149" y="1481"/>
                    <a:pt x="1480" y="1150"/>
                    <a:pt x="1480" y="741"/>
                  </a:cubicBezTo>
                  <a:cubicBezTo>
                    <a:pt x="1480" y="332"/>
                    <a:pt x="1149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13" name="Google Shape;413;p21"/>
          <p:cNvGrpSpPr/>
          <p:nvPr/>
        </p:nvGrpSpPr>
        <p:grpSpPr>
          <a:xfrm>
            <a:off x="4415984" y="4167110"/>
            <a:ext cx="311926" cy="374494"/>
            <a:chOff x="3188009" y="4058157"/>
            <a:chExt cx="412600" cy="495362"/>
          </a:xfrm>
        </p:grpSpPr>
        <p:sp>
          <p:nvSpPr>
            <p:cNvPr id="414" name="Google Shape;414;p21"/>
            <p:cNvSpPr/>
            <p:nvPr/>
          </p:nvSpPr>
          <p:spPr>
            <a:xfrm>
              <a:off x="3188009" y="4058157"/>
              <a:ext cx="89769" cy="495241"/>
            </a:xfrm>
            <a:custGeom>
              <a:avLst/>
              <a:gdLst/>
              <a:ahLst/>
              <a:cxnLst/>
              <a:rect l="l" t="t" r="r" b="b"/>
              <a:pathLst>
                <a:path w="2972" h="16396" extrusionOk="0">
                  <a:moveTo>
                    <a:pt x="1827" y="0"/>
                  </a:moveTo>
                  <a:cubicBezTo>
                    <a:pt x="820" y="0"/>
                    <a:pt x="1" y="820"/>
                    <a:pt x="1" y="1827"/>
                  </a:cubicBezTo>
                  <a:lnTo>
                    <a:pt x="1" y="14570"/>
                  </a:lnTo>
                  <a:cubicBezTo>
                    <a:pt x="1" y="15576"/>
                    <a:pt x="820" y="16395"/>
                    <a:pt x="1827" y="16395"/>
                  </a:cubicBezTo>
                  <a:lnTo>
                    <a:pt x="2731" y="16395"/>
                  </a:lnTo>
                  <a:cubicBezTo>
                    <a:pt x="2864" y="16395"/>
                    <a:pt x="2971" y="16288"/>
                    <a:pt x="2971" y="16155"/>
                  </a:cubicBezTo>
                  <a:cubicBezTo>
                    <a:pt x="2971" y="16025"/>
                    <a:pt x="2864" y="15917"/>
                    <a:pt x="2731" y="15917"/>
                  </a:cubicBezTo>
                  <a:lnTo>
                    <a:pt x="1827" y="15917"/>
                  </a:lnTo>
                  <a:cubicBezTo>
                    <a:pt x="1084" y="15917"/>
                    <a:pt x="481" y="15313"/>
                    <a:pt x="481" y="14571"/>
                  </a:cubicBezTo>
                  <a:lnTo>
                    <a:pt x="481" y="1828"/>
                  </a:lnTo>
                  <a:cubicBezTo>
                    <a:pt x="481" y="1085"/>
                    <a:pt x="1085" y="482"/>
                    <a:pt x="1827" y="482"/>
                  </a:cubicBezTo>
                  <a:lnTo>
                    <a:pt x="2217" y="482"/>
                  </a:lnTo>
                  <a:cubicBezTo>
                    <a:pt x="2351" y="482"/>
                    <a:pt x="2458" y="374"/>
                    <a:pt x="2458" y="241"/>
                  </a:cubicBezTo>
                  <a:cubicBezTo>
                    <a:pt x="2458" y="108"/>
                    <a:pt x="2351" y="0"/>
                    <a:pt x="2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3220993" y="4095974"/>
              <a:ext cx="341256" cy="358473"/>
            </a:xfrm>
            <a:custGeom>
              <a:avLst/>
              <a:gdLst/>
              <a:ahLst/>
              <a:cxnLst/>
              <a:rect l="l" t="t" r="r" b="b"/>
              <a:pathLst>
                <a:path w="11298" h="11868" extrusionOk="0">
                  <a:moveTo>
                    <a:pt x="6439" y="7609"/>
                  </a:moveTo>
                  <a:cubicBezTo>
                    <a:pt x="6490" y="7609"/>
                    <a:pt x="6541" y="7626"/>
                    <a:pt x="6583" y="7659"/>
                  </a:cubicBezTo>
                  <a:lnTo>
                    <a:pt x="9713" y="10119"/>
                  </a:lnTo>
                  <a:cubicBezTo>
                    <a:pt x="9871" y="10245"/>
                    <a:pt x="9970" y="10433"/>
                    <a:pt x="9982" y="10635"/>
                  </a:cubicBezTo>
                  <a:cubicBezTo>
                    <a:pt x="9995" y="10838"/>
                    <a:pt x="9920" y="11036"/>
                    <a:pt x="9776" y="11179"/>
                  </a:cubicBezTo>
                  <a:cubicBezTo>
                    <a:pt x="9643" y="11312"/>
                    <a:pt x="9462" y="11387"/>
                    <a:pt x="9275" y="11387"/>
                  </a:cubicBezTo>
                  <a:cubicBezTo>
                    <a:pt x="9261" y="11387"/>
                    <a:pt x="9246" y="11387"/>
                    <a:pt x="9232" y="11386"/>
                  </a:cubicBezTo>
                  <a:cubicBezTo>
                    <a:pt x="9029" y="11374"/>
                    <a:pt x="8842" y="11275"/>
                    <a:pt x="8716" y="11116"/>
                  </a:cubicBezTo>
                  <a:lnTo>
                    <a:pt x="6256" y="7987"/>
                  </a:lnTo>
                  <a:cubicBezTo>
                    <a:pt x="6182" y="7893"/>
                    <a:pt x="6191" y="7761"/>
                    <a:pt x="6274" y="7678"/>
                  </a:cubicBezTo>
                  <a:cubicBezTo>
                    <a:pt x="6319" y="7632"/>
                    <a:pt x="6379" y="7609"/>
                    <a:pt x="6439" y="7609"/>
                  </a:cubicBezTo>
                  <a:close/>
                  <a:moveTo>
                    <a:pt x="5649" y="0"/>
                  </a:moveTo>
                  <a:cubicBezTo>
                    <a:pt x="2535" y="0"/>
                    <a:pt x="1" y="2533"/>
                    <a:pt x="1" y="5647"/>
                  </a:cubicBezTo>
                  <a:cubicBezTo>
                    <a:pt x="1" y="8762"/>
                    <a:pt x="2535" y="11296"/>
                    <a:pt x="5649" y="11296"/>
                  </a:cubicBezTo>
                  <a:cubicBezTo>
                    <a:pt x="6426" y="11296"/>
                    <a:pt x="7176" y="11141"/>
                    <a:pt x="7882" y="10836"/>
                  </a:cubicBezTo>
                  <a:lnTo>
                    <a:pt x="8336" y="11413"/>
                  </a:lnTo>
                  <a:cubicBezTo>
                    <a:pt x="8546" y="11680"/>
                    <a:pt x="8860" y="11845"/>
                    <a:pt x="9199" y="11864"/>
                  </a:cubicBezTo>
                  <a:cubicBezTo>
                    <a:pt x="9223" y="11865"/>
                    <a:pt x="9248" y="11867"/>
                    <a:pt x="9270" y="11867"/>
                  </a:cubicBezTo>
                  <a:cubicBezTo>
                    <a:pt x="9586" y="11867"/>
                    <a:pt x="9889" y="11741"/>
                    <a:pt x="10111" y="11519"/>
                  </a:cubicBezTo>
                  <a:cubicBezTo>
                    <a:pt x="10352" y="11278"/>
                    <a:pt x="10478" y="10947"/>
                    <a:pt x="10458" y="10608"/>
                  </a:cubicBezTo>
                  <a:cubicBezTo>
                    <a:pt x="10438" y="10267"/>
                    <a:pt x="10273" y="9953"/>
                    <a:pt x="10007" y="9743"/>
                  </a:cubicBezTo>
                  <a:lnTo>
                    <a:pt x="9745" y="9538"/>
                  </a:lnTo>
                  <a:cubicBezTo>
                    <a:pt x="10748" y="8484"/>
                    <a:pt x="11297" y="7114"/>
                    <a:pt x="11297" y="5650"/>
                  </a:cubicBezTo>
                  <a:cubicBezTo>
                    <a:pt x="11297" y="5531"/>
                    <a:pt x="11293" y="5416"/>
                    <a:pt x="11287" y="5303"/>
                  </a:cubicBezTo>
                  <a:cubicBezTo>
                    <a:pt x="11279" y="5176"/>
                    <a:pt x="11174" y="5077"/>
                    <a:pt x="11047" y="5077"/>
                  </a:cubicBezTo>
                  <a:cubicBezTo>
                    <a:pt x="11042" y="5077"/>
                    <a:pt x="11037" y="5078"/>
                    <a:pt x="11032" y="5078"/>
                  </a:cubicBezTo>
                  <a:cubicBezTo>
                    <a:pt x="10900" y="5086"/>
                    <a:pt x="10800" y="5200"/>
                    <a:pt x="10807" y="5333"/>
                  </a:cubicBezTo>
                  <a:cubicBezTo>
                    <a:pt x="10813" y="5435"/>
                    <a:pt x="10816" y="5541"/>
                    <a:pt x="10816" y="5650"/>
                  </a:cubicBezTo>
                  <a:cubicBezTo>
                    <a:pt x="10816" y="7005"/>
                    <a:pt x="10303" y="8271"/>
                    <a:pt x="9365" y="9239"/>
                  </a:cubicBezTo>
                  <a:lnTo>
                    <a:pt x="6877" y="7284"/>
                  </a:lnTo>
                  <a:cubicBezTo>
                    <a:pt x="6747" y="7182"/>
                    <a:pt x="6591" y="7132"/>
                    <a:pt x="6436" y="7132"/>
                  </a:cubicBezTo>
                  <a:cubicBezTo>
                    <a:pt x="6253" y="7132"/>
                    <a:pt x="6070" y="7202"/>
                    <a:pt x="5932" y="7341"/>
                  </a:cubicBezTo>
                  <a:cubicBezTo>
                    <a:pt x="5678" y="7595"/>
                    <a:pt x="5653" y="8003"/>
                    <a:pt x="5875" y="8285"/>
                  </a:cubicBezTo>
                  <a:lnTo>
                    <a:pt x="7575" y="10447"/>
                  </a:lnTo>
                  <a:cubicBezTo>
                    <a:pt x="6964" y="10693"/>
                    <a:pt x="6318" y="10816"/>
                    <a:pt x="5649" y="10816"/>
                  </a:cubicBezTo>
                  <a:cubicBezTo>
                    <a:pt x="2800" y="10816"/>
                    <a:pt x="481" y="8499"/>
                    <a:pt x="481" y="5649"/>
                  </a:cubicBezTo>
                  <a:cubicBezTo>
                    <a:pt x="481" y="2800"/>
                    <a:pt x="2800" y="481"/>
                    <a:pt x="5649" y="481"/>
                  </a:cubicBezTo>
                  <a:cubicBezTo>
                    <a:pt x="6459" y="481"/>
                    <a:pt x="7258" y="672"/>
                    <a:pt x="7977" y="1033"/>
                  </a:cubicBezTo>
                  <a:lnTo>
                    <a:pt x="6884" y="2404"/>
                  </a:lnTo>
                  <a:cubicBezTo>
                    <a:pt x="6838" y="2462"/>
                    <a:pt x="6822" y="2537"/>
                    <a:pt x="6838" y="2608"/>
                  </a:cubicBezTo>
                  <a:cubicBezTo>
                    <a:pt x="6856" y="2680"/>
                    <a:pt x="6904" y="2739"/>
                    <a:pt x="6970" y="2770"/>
                  </a:cubicBezTo>
                  <a:lnTo>
                    <a:pt x="7927" y="3223"/>
                  </a:lnTo>
                  <a:lnTo>
                    <a:pt x="6960" y="4632"/>
                  </a:lnTo>
                  <a:cubicBezTo>
                    <a:pt x="6900" y="4720"/>
                    <a:pt x="6905" y="4838"/>
                    <a:pt x="6974" y="4921"/>
                  </a:cubicBezTo>
                  <a:cubicBezTo>
                    <a:pt x="7020" y="4979"/>
                    <a:pt x="7088" y="5009"/>
                    <a:pt x="7159" y="5009"/>
                  </a:cubicBezTo>
                  <a:cubicBezTo>
                    <a:pt x="7191" y="5009"/>
                    <a:pt x="7224" y="5003"/>
                    <a:pt x="7255" y="4990"/>
                  </a:cubicBezTo>
                  <a:lnTo>
                    <a:pt x="10403" y="3618"/>
                  </a:lnTo>
                  <a:cubicBezTo>
                    <a:pt x="10495" y="3832"/>
                    <a:pt x="10572" y="4054"/>
                    <a:pt x="10633" y="4276"/>
                  </a:cubicBezTo>
                  <a:cubicBezTo>
                    <a:pt x="10662" y="4382"/>
                    <a:pt x="10759" y="4453"/>
                    <a:pt x="10864" y="4453"/>
                  </a:cubicBezTo>
                  <a:cubicBezTo>
                    <a:pt x="10885" y="4453"/>
                    <a:pt x="10906" y="4450"/>
                    <a:pt x="10928" y="4444"/>
                  </a:cubicBezTo>
                  <a:cubicBezTo>
                    <a:pt x="11056" y="4409"/>
                    <a:pt x="11130" y="4276"/>
                    <a:pt x="11095" y="4150"/>
                  </a:cubicBezTo>
                  <a:cubicBezTo>
                    <a:pt x="11005" y="3824"/>
                    <a:pt x="10887" y="3505"/>
                    <a:pt x="10739" y="3199"/>
                  </a:cubicBezTo>
                  <a:cubicBezTo>
                    <a:pt x="10698" y="3114"/>
                    <a:pt x="10613" y="3063"/>
                    <a:pt x="10524" y="3063"/>
                  </a:cubicBezTo>
                  <a:cubicBezTo>
                    <a:pt x="10491" y="3063"/>
                    <a:pt x="10458" y="3070"/>
                    <a:pt x="10427" y="3085"/>
                  </a:cubicBezTo>
                  <a:lnTo>
                    <a:pt x="7829" y="4216"/>
                  </a:lnTo>
                  <a:lnTo>
                    <a:pt x="7829" y="4216"/>
                  </a:lnTo>
                  <a:lnTo>
                    <a:pt x="8481" y="3264"/>
                  </a:lnTo>
                  <a:cubicBezTo>
                    <a:pt x="8521" y="3205"/>
                    <a:pt x="8534" y="3133"/>
                    <a:pt x="8515" y="3065"/>
                  </a:cubicBezTo>
                  <a:cubicBezTo>
                    <a:pt x="8497" y="2997"/>
                    <a:pt x="8450" y="2941"/>
                    <a:pt x="8385" y="2910"/>
                  </a:cubicBezTo>
                  <a:lnTo>
                    <a:pt x="7448" y="2467"/>
                  </a:lnTo>
                  <a:lnTo>
                    <a:pt x="8531" y="1108"/>
                  </a:lnTo>
                  <a:cubicBezTo>
                    <a:pt x="8577" y="1051"/>
                    <a:pt x="8594" y="980"/>
                    <a:pt x="8581" y="912"/>
                  </a:cubicBezTo>
                  <a:cubicBezTo>
                    <a:pt x="8567" y="842"/>
                    <a:pt x="8525" y="784"/>
                    <a:pt x="8464" y="749"/>
                  </a:cubicBezTo>
                  <a:cubicBezTo>
                    <a:pt x="7612" y="258"/>
                    <a:pt x="6639" y="0"/>
                    <a:pt x="5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3349334" y="4224224"/>
              <a:ext cx="84665" cy="84634"/>
            </a:xfrm>
            <a:custGeom>
              <a:avLst/>
              <a:gdLst/>
              <a:ahLst/>
              <a:cxnLst/>
              <a:rect l="l" t="t" r="r" b="b"/>
              <a:pathLst>
                <a:path w="2803" h="2802" extrusionOk="0">
                  <a:moveTo>
                    <a:pt x="1402" y="479"/>
                  </a:moveTo>
                  <a:cubicBezTo>
                    <a:pt x="1909" y="479"/>
                    <a:pt x="2322" y="891"/>
                    <a:pt x="2322" y="1399"/>
                  </a:cubicBezTo>
                  <a:cubicBezTo>
                    <a:pt x="2322" y="1908"/>
                    <a:pt x="1909" y="2320"/>
                    <a:pt x="1402" y="2320"/>
                  </a:cubicBezTo>
                  <a:cubicBezTo>
                    <a:pt x="895" y="2320"/>
                    <a:pt x="481" y="1908"/>
                    <a:pt x="481" y="1399"/>
                  </a:cubicBezTo>
                  <a:cubicBezTo>
                    <a:pt x="481" y="891"/>
                    <a:pt x="893" y="479"/>
                    <a:pt x="1402" y="479"/>
                  </a:cubicBezTo>
                  <a:close/>
                  <a:moveTo>
                    <a:pt x="1402" y="0"/>
                  </a:moveTo>
                  <a:cubicBezTo>
                    <a:pt x="630" y="0"/>
                    <a:pt x="1" y="628"/>
                    <a:pt x="1" y="1400"/>
                  </a:cubicBezTo>
                  <a:cubicBezTo>
                    <a:pt x="1" y="2173"/>
                    <a:pt x="630" y="2802"/>
                    <a:pt x="1402" y="2802"/>
                  </a:cubicBezTo>
                  <a:cubicBezTo>
                    <a:pt x="2173" y="2802"/>
                    <a:pt x="2802" y="2173"/>
                    <a:pt x="2802" y="1400"/>
                  </a:cubicBezTo>
                  <a:cubicBezTo>
                    <a:pt x="2802" y="628"/>
                    <a:pt x="2173" y="0"/>
                    <a:pt x="1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3218577" y="4089691"/>
              <a:ext cx="53161" cy="53191"/>
            </a:xfrm>
            <a:custGeom>
              <a:avLst/>
              <a:gdLst/>
              <a:ahLst/>
              <a:cxnLst/>
              <a:rect l="l" t="t" r="r" b="b"/>
              <a:pathLst>
                <a:path w="1760" h="1761" extrusionOk="0">
                  <a:moveTo>
                    <a:pt x="880" y="482"/>
                  </a:moveTo>
                  <a:cubicBezTo>
                    <a:pt x="1099" y="482"/>
                    <a:pt x="1278" y="660"/>
                    <a:pt x="1278" y="880"/>
                  </a:cubicBezTo>
                  <a:cubicBezTo>
                    <a:pt x="1278" y="1100"/>
                    <a:pt x="1099" y="1279"/>
                    <a:pt x="880" y="1279"/>
                  </a:cubicBezTo>
                  <a:cubicBezTo>
                    <a:pt x="660" y="1279"/>
                    <a:pt x="482" y="1099"/>
                    <a:pt x="482" y="880"/>
                  </a:cubicBezTo>
                  <a:cubicBezTo>
                    <a:pt x="482" y="660"/>
                    <a:pt x="661" y="482"/>
                    <a:pt x="880" y="482"/>
                  </a:cubicBezTo>
                  <a:close/>
                  <a:moveTo>
                    <a:pt x="881" y="0"/>
                  </a:moveTo>
                  <a:cubicBezTo>
                    <a:pt x="395" y="0"/>
                    <a:pt x="1" y="395"/>
                    <a:pt x="1" y="880"/>
                  </a:cubicBezTo>
                  <a:cubicBezTo>
                    <a:pt x="1" y="1366"/>
                    <a:pt x="395" y="1760"/>
                    <a:pt x="881" y="1760"/>
                  </a:cubicBezTo>
                  <a:cubicBezTo>
                    <a:pt x="1365" y="1760"/>
                    <a:pt x="1760" y="1366"/>
                    <a:pt x="1760" y="880"/>
                  </a:cubicBezTo>
                  <a:cubicBezTo>
                    <a:pt x="1760" y="395"/>
                    <a:pt x="1365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3511626" y="4468734"/>
              <a:ext cx="53191" cy="53191"/>
            </a:xfrm>
            <a:custGeom>
              <a:avLst/>
              <a:gdLst/>
              <a:ahLst/>
              <a:cxnLst/>
              <a:rect l="l" t="t" r="r" b="b"/>
              <a:pathLst>
                <a:path w="1761" h="1761" extrusionOk="0">
                  <a:moveTo>
                    <a:pt x="880" y="482"/>
                  </a:moveTo>
                  <a:cubicBezTo>
                    <a:pt x="1101" y="482"/>
                    <a:pt x="1279" y="660"/>
                    <a:pt x="1279" y="881"/>
                  </a:cubicBezTo>
                  <a:cubicBezTo>
                    <a:pt x="1279" y="1101"/>
                    <a:pt x="1100" y="1279"/>
                    <a:pt x="880" y="1279"/>
                  </a:cubicBezTo>
                  <a:cubicBezTo>
                    <a:pt x="660" y="1279"/>
                    <a:pt x="482" y="1100"/>
                    <a:pt x="482" y="881"/>
                  </a:cubicBezTo>
                  <a:cubicBezTo>
                    <a:pt x="482" y="660"/>
                    <a:pt x="661" y="482"/>
                    <a:pt x="880" y="482"/>
                  </a:cubicBezTo>
                  <a:close/>
                  <a:moveTo>
                    <a:pt x="880" y="1"/>
                  </a:moveTo>
                  <a:cubicBezTo>
                    <a:pt x="395" y="3"/>
                    <a:pt x="1" y="397"/>
                    <a:pt x="1" y="881"/>
                  </a:cubicBezTo>
                  <a:cubicBezTo>
                    <a:pt x="1" y="1366"/>
                    <a:pt x="395" y="1761"/>
                    <a:pt x="880" y="1761"/>
                  </a:cubicBezTo>
                  <a:cubicBezTo>
                    <a:pt x="1366" y="1761"/>
                    <a:pt x="1760" y="1366"/>
                    <a:pt x="1760" y="881"/>
                  </a:cubicBezTo>
                  <a:cubicBezTo>
                    <a:pt x="1760" y="395"/>
                    <a:pt x="1366" y="1"/>
                    <a:pt x="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3218577" y="4468794"/>
              <a:ext cx="218171" cy="53161"/>
            </a:xfrm>
            <a:custGeom>
              <a:avLst/>
              <a:gdLst/>
              <a:ahLst/>
              <a:cxnLst/>
              <a:rect l="l" t="t" r="r" b="b"/>
              <a:pathLst>
                <a:path w="7223" h="1760" extrusionOk="0">
                  <a:moveTo>
                    <a:pt x="6343" y="480"/>
                  </a:moveTo>
                  <a:cubicBezTo>
                    <a:pt x="6563" y="480"/>
                    <a:pt x="6741" y="658"/>
                    <a:pt x="6741" y="879"/>
                  </a:cubicBezTo>
                  <a:cubicBezTo>
                    <a:pt x="6741" y="1099"/>
                    <a:pt x="6562" y="1277"/>
                    <a:pt x="6343" y="1277"/>
                  </a:cubicBezTo>
                  <a:lnTo>
                    <a:pt x="880" y="1277"/>
                  </a:lnTo>
                  <a:cubicBezTo>
                    <a:pt x="660" y="1277"/>
                    <a:pt x="482" y="1098"/>
                    <a:pt x="482" y="879"/>
                  </a:cubicBezTo>
                  <a:cubicBezTo>
                    <a:pt x="482" y="658"/>
                    <a:pt x="661" y="480"/>
                    <a:pt x="880" y="480"/>
                  </a:cubicBezTo>
                  <a:close/>
                  <a:moveTo>
                    <a:pt x="881" y="1"/>
                  </a:moveTo>
                  <a:cubicBezTo>
                    <a:pt x="395" y="1"/>
                    <a:pt x="1" y="395"/>
                    <a:pt x="1" y="880"/>
                  </a:cubicBezTo>
                  <a:cubicBezTo>
                    <a:pt x="1" y="1365"/>
                    <a:pt x="395" y="1760"/>
                    <a:pt x="881" y="1760"/>
                  </a:cubicBezTo>
                  <a:lnTo>
                    <a:pt x="6343" y="1760"/>
                  </a:lnTo>
                  <a:cubicBezTo>
                    <a:pt x="6828" y="1760"/>
                    <a:pt x="7223" y="1365"/>
                    <a:pt x="7223" y="880"/>
                  </a:cubicBezTo>
                  <a:cubicBezTo>
                    <a:pt x="7223" y="395"/>
                    <a:pt x="6828" y="1"/>
                    <a:pt x="6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3281585" y="4058157"/>
              <a:ext cx="319025" cy="495362"/>
            </a:xfrm>
            <a:custGeom>
              <a:avLst/>
              <a:gdLst/>
              <a:ahLst/>
              <a:cxnLst/>
              <a:rect l="l" t="t" r="r" b="b"/>
              <a:pathLst>
                <a:path w="10562" h="16400" extrusionOk="0">
                  <a:moveTo>
                    <a:pt x="8386" y="1181"/>
                  </a:moveTo>
                  <a:cubicBezTo>
                    <a:pt x="8696" y="1378"/>
                    <a:pt x="8982" y="1611"/>
                    <a:pt x="9236" y="1874"/>
                  </a:cubicBezTo>
                  <a:cubicBezTo>
                    <a:pt x="9531" y="2177"/>
                    <a:pt x="9780" y="2515"/>
                    <a:pt x="9983" y="2883"/>
                  </a:cubicBezTo>
                  <a:lnTo>
                    <a:pt x="7923" y="3780"/>
                  </a:lnTo>
                  <a:lnTo>
                    <a:pt x="8475" y="2975"/>
                  </a:lnTo>
                  <a:cubicBezTo>
                    <a:pt x="8513" y="2919"/>
                    <a:pt x="8526" y="2846"/>
                    <a:pt x="8508" y="2778"/>
                  </a:cubicBezTo>
                  <a:cubicBezTo>
                    <a:pt x="8490" y="2710"/>
                    <a:pt x="8442" y="2653"/>
                    <a:pt x="8379" y="2623"/>
                  </a:cubicBezTo>
                  <a:lnTo>
                    <a:pt x="7550" y="2231"/>
                  </a:lnTo>
                  <a:lnTo>
                    <a:pt x="8386" y="1181"/>
                  </a:lnTo>
                  <a:close/>
                  <a:moveTo>
                    <a:pt x="241" y="0"/>
                  </a:moveTo>
                  <a:cubicBezTo>
                    <a:pt x="108" y="0"/>
                    <a:pt x="0" y="108"/>
                    <a:pt x="0" y="241"/>
                  </a:cubicBezTo>
                  <a:cubicBezTo>
                    <a:pt x="0" y="374"/>
                    <a:pt x="108" y="482"/>
                    <a:pt x="241" y="482"/>
                  </a:cubicBezTo>
                  <a:lnTo>
                    <a:pt x="8560" y="482"/>
                  </a:lnTo>
                  <a:cubicBezTo>
                    <a:pt x="9303" y="482"/>
                    <a:pt x="9906" y="1086"/>
                    <a:pt x="9906" y="1828"/>
                  </a:cubicBezTo>
                  <a:lnTo>
                    <a:pt x="9906" y="1910"/>
                  </a:lnTo>
                  <a:cubicBezTo>
                    <a:pt x="9804" y="1783"/>
                    <a:pt x="9696" y="1660"/>
                    <a:pt x="9581" y="1541"/>
                  </a:cubicBezTo>
                  <a:cubicBezTo>
                    <a:pt x="9246" y="1197"/>
                    <a:pt x="8865" y="900"/>
                    <a:pt x="8449" y="660"/>
                  </a:cubicBezTo>
                  <a:cubicBezTo>
                    <a:pt x="8412" y="639"/>
                    <a:pt x="8371" y="628"/>
                    <a:pt x="8329" y="628"/>
                  </a:cubicBezTo>
                  <a:cubicBezTo>
                    <a:pt x="8258" y="628"/>
                    <a:pt x="8188" y="660"/>
                    <a:pt x="8142" y="719"/>
                  </a:cubicBezTo>
                  <a:lnTo>
                    <a:pt x="6986" y="2172"/>
                  </a:lnTo>
                  <a:cubicBezTo>
                    <a:pt x="6939" y="2230"/>
                    <a:pt x="6923" y="2305"/>
                    <a:pt x="6939" y="2376"/>
                  </a:cubicBezTo>
                  <a:cubicBezTo>
                    <a:pt x="6956" y="2448"/>
                    <a:pt x="7005" y="2508"/>
                    <a:pt x="7072" y="2539"/>
                  </a:cubicBezTo>
                  <a:lnTo>
                    <a:pt x="7919" y="2939"/>
                  </a:lnTo>
                  <a:lnTo>
                    <a:pt x="7053" y="4202"/>
                  </a:lnTo>
                  <a:cubicBezTo>
                    <a:pt x="6993" y="4290"/>
                    <a:pt x="6998" y="4408"/>
                    <a:pt x="7066" y="4491"/>
                  </a:cubicBezTo>
                  <a:cubicBezTo>
                    <a:pt x="7113" y="4548"/>
                    <a:pt x="7181" y="4578"/>
                    <a:pt x="7252" y="4578"/>
                  </a:cubicBezTo>
                  <a:cubicBezTo>
                    <a:pt x="7284" y="4578"/>
                    <a:pt x="7317" y="4572"/>
                    <a:pt x="7348" y="4558"/>
                  </a:cubicBezTo>
                  <a:lnTo>
                    <a:pt x="9907" y="3442"/>
                  </a:lnTo>
                  <a:lnTo>
                    <a:pt x="9907" y="14572"/>
                  </a:lnTo>
                  <a:cubicBezTo>
                    <a:pt x="9907" y="15315"/>
                    <a:pt x="9303" y="15918"/>
                    <a:pt x="8562" y="15918"/>
                  </a:cubicBezTo>
                  <a:lnTo>
                    <a:pt x="754" y="15918"/>
                  </a:lnTo>
                  <a:cubicBezTo>
                    <a:pt x="621" y="15918"/>
                    <a:pt x="514" y="16026"/>
                    <a:pt x="514" y="16159"/>
                  </a:cubicBezTo>
                  <a:cubicBezTo>
                    <a:pt x="514" y="16292"/>
                    <a:pt x="621" y="16400"/>
                    <a:pt x="754" y="16400"/>
                  </a:cubicBezTo>
                  <a:lnTo>
                    <a:pt x="8562" y="16400"/>
                  </a:lnTo>
                  <a:cubicBezTo>
                    <a:pt x="9568" y="16400"/>
                    <a:pt x="10387" y="15580"/>
                    <a:pt x="10387" y="14573"/>
                  </a:cubicBezTo>
                  <a:lnTo>
                    <a:pt x="10387" y="3235"/>
                  </a:lnTo>
                  <a:lnTo>
                    <a:pt x="10411" y="3225"/>
                  </a:lnTo>
                  <a:cubicBezTo>
                    <a:pt x="10470" y="3199"/>
                    <a:pt x="10517" y="3149"/>
                    <a:pt x="10540" y="3088"/>
                  </a:cubicBezTo>
                  <a:cubicBezTo>
                    <a:pt x="10562" y="3024"/>
                    <a:pt x="10558" y="2956"/>
                    <a:pt x="10530" y="2897"/>
                  </a:cubicBezTo>
                  <a:cubicBezTo>
                    <a:pt x="10485" y="2804"/>
                    <a:pt x="10438" y="2712"/>
                    <a:pt x="10386" y="2621"/>
                  </a:cubicBezTo>
                  <a:lnTo>
                    <a:pt x="10386" y="1827"/>
                  </a:lnTo>
                  <a:cubicBezTo>
                    <a:pt x="10386" y="820"/>
                    <a:pt x="9567" y="0"/>
                    <a:pt x="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3283759" y="4163271"/>
              <a:ext cx="54399" cy="123840"/>
            </a:xfrm>
            <a:custGeom>
              <a:avLst/>
              <a:gdLst/>
              <a:ahLst/>
              <a:cxnLst/>
              <a:rect l="l" t="t" r="r" b="b"/>
              <a:pathLst>
                <a:path w="1801" h="4100" extrusionOk="0">
                  <a:moveTo>
                    <a:pt x="900" y="480"/>
                  </a:moveTo>
                  <a:cubicBezTo>
                    <a:pt x="1132" y="480"/>
                    <a:pt x="1320" y="668"/>
                    <a:pt x="1320" y="900"/>
                  </a:cubicBezTo>
                  <a:lnTo>
                    <a:pt x="1320" y="3199"/>
                  </a:lnTo>
                  <a:cubicBezTo>
                    <a:pt x="1320" y="3432"/>
                    <a:pt x="1132" y="3619"/>
                    <a:pt x="900" y="3619"/>
                  </a:cubicBezTo>
                  <a:cubicBezTo>
                    <a:pt x="668" y="3619"/>
                    <a:pt x="480" y="3431"/>
                    <a:pt x="480" y="3199"/>
                  </a:cubicBezTo>
                  <a:lnTo>
                    <a:pt x="480" y="900"/>
                  </a:lnTo>
                  <a:cubicBezTo>
                    <a:pt x="480" y="668"/>
                    <a:pt x="668" y="480"/>
                    <a:pt x="900" y="480"/>
                  </a:cubicBezTo>
                  <a:close/>
                  <a:moveTo>
                    <a:pt x="900" y="0"/>
                  </a:moveTo>
                  <a:cubicBezTo>
                    <a:pt x="404" y="0"/>
                    <a:pt x="0" y="403"/>
                    <a:pt x="0" y="900"/>
                  </a:cubicBezTo>
                  <a:lnTo>
                    <a:pt x="0" y="3199"/>
                  </a:lnTo>
                  <a:cubicBezTo>
                    <a:pt x="0" y="3696"/>
                    <a:pt x="404" y="4100"/>
                    <a:pt x="900" y="4100"/>
                  </a:cubicBezTo>
                  <a:cubicBezTo>
                    <a:pt x="1397" y="4100"/>
                    <a:pt x="1801" y="3696"/>
                    <a:pt x="1801" y="3199"/>
                  </a:cubicBezTo>
                  <a:lnTo>
                    <a:pt x="1801" y="900"/>
                  </a:lnTo>
                  <a:cubicBezTo>
                    <a:pt x="1801" y="403"/>
                    <a:pt x="1397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3283729" y="4294028"/>
              <a:ext cx="54369" cy="54369"/>
            </a:xfrm>
            <a:custGeom>
              <a:avLst/>
              <a:gdLst/>
              <a:ahLst/>
              <a:cxnLst/>
              <a:rect l="l" t="t" r="r" b="b"/>
              <a:pathLst>
                <a:path w="1800" h="1800" extrusionOk="0">
                  <a:moveTo>
                    <a:pt x="900" y="482"/>
                  </a:moveTo>
                  <a:cubicBezTo>
                    <a:pt x="1132" y="482"/>
                    <a:pt x="1320" y="670"/>
                    <a:pt x="1320" y="902"/>
                  </a:cubicBezTo>
                  <a:cubicBezTo>
                    <a:pt x="1321" y="1132"/>
                    <a:pt x="1132" y="1322"/>
                    <a:pt x="900" y="1322"/>
                  </a:cubicBezTo>
                  <a:cubicBezTo>
                    <a:pt x="668" y="1322"/>
                    <a:pt x="480" y="1133"/>
                    <a:pt x="480" y="902"/>
                  </a:cubicBezTo>
                  <a:cubicBezTo>
                    <a:pt x="480" y="670"/>
                    <a:pt x="668" y="482"/>
                    <a:pt x="900" y="482"/>
                  </a:cubicBezTo>
                  <a:close/>
                  <a:moveTo>
                    <a:pt x="900" y="0"/>
                  </a:moveTo>
                  <a:cubicBezTo>
                    <a:pt x="404" y="0"/>
                    <a:pt x="0" y="404"/>
                    <a:pt x="0" y="901"/>
                  </a:cubicBezTo>
                  <a:cubicBezTo>
                    <a:pt x="0" y="1397"/>
                    <a:pt x="404" y="1800"/>
                    <a:pt x="900" y="1800"/>
                  </a:cubicBezTo>
                  <a:cubicBezTo>
                    <a:pt x="1397" y="1800"/>
                    <a:pt x="1800" y="1397"/>
                    <a:pt x="1800" y="901"/>
                  </a:cubicBezTo>
                  <a:cubicBezTo>
                    <a:pt x="1800" y="404"/>
                    <a:pt x="1397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3" name="Google Shape;423;p21"/>
          <p:cNvGrpSpPr/>
          <p:nvPr/>
        </p:nvGrpSpPr>
        <p:grpSpPr>
          <a:xfrm>
            <a:off x="4384722" y="1414372"/>
            <a:ext cx="374452" cy="374520"/>
            <a:chOff x="6971790" y="2694069"/>
            <a:chExt cx="495241" cy="495332"/>
          </a:xfrm>
        </p:grpSpPr>
        <p:sp>
          <p:nvSpPr>
            <p:cNvPr id="424" name="Google Shape;424;p21"/>
            <p:cNvSpPr/>
            <p:nvPr/>
          </p:nvSpPr>
          <p:spPr>
            <a:xfrm>
              <a:off x="6971790" y="2694069"/>
              <a:ext cx="495241" cy="495332"/>
            </a:xfrm>
            <a:custGeom>
              <a:avLst/>
              <a:gdLst/>
              <a:ahLst/>
              <a:cxnLst/>
              <a:rect l="l" t="t" r="r" b="b"/>
              <a:pathLst>
                <a:path w="16396" h="16399" extrusionOk="0">
                  <a:moveTo>
                    <a:pt x="8196" y="481"/>
                  </a:moveTo>
                  <a:cubicBezTo>
                    <a:pt x="10828" y="481"/>
                    <a:pt x="12968" y="2622"/>
                    <a:pt x="12968" y="5252"/>
                  </a:cubicBezTo>
                  <a:cubicBezTo>
                    <a:pt x="12968" y="7882"/>
                    <a:pt x="10827" y="10023"/>
                    <a:pt x="8196" y="10023"/>
                  </a:cubicBezTo>
                  <a:cubicBezTo>
                    <a:pt x="5566" y="10023"/>
                    <a:pt x="3426" y="7882"/>
                    <a:pt x="3426" y="5252"/>
                  </a:cubicBezTo>
                  <a:cubicBezTo>
                    <a:pt x="3426" y="2622"/>
                    <a:pt x="5566" y="481"/>
                    <a:pt x="8196" y="481"/>
                  </a:cubicBezTo>
                  <a:close/>
                  <a:moveTo>
                    <a:pt x="14326" y="3375"/>
                  </a:moveTo>
                  <a:cubicBezTo>
                    <a:pt x="14590" y="3375"/>
                    <a:pt x="14803" y="3589"/>
                    <a:pt x="14803" y="3852"/>
                  </a:cubicBezTo>
                  <a:lnTo>
                    <a:pt x="14803" y="12258"/>
                  </a:lnTo>
                  <a:cubicBezTo>
                    <a:pt x="14803" y="12523"/>
                    <a:pt x="14589" y="12736"/>
                    <a:pt x="14326" y="12736"/>
                  </a:cubicBezTo>
                  <a:lnTo>
                    <a:pt x="2068" y="12736"/>
                  </a:lnTo>
                  <a:cubicBezTo>
                    <a:pt x="1804" y="12736"/>
                    <a:pt x="1591" y="12523"/>
                    <a:pt x="1591" y="12258"/>
                  </a:cubicBezTo>
                  <a:lnTo>
                    <a:pt x="1591" y="3852"/>
                  </a:lnTo>
                  <a:cubicBezTo>
                    <a:pt x="1591" y="3590"/>
                    <a:pt x="1804" y="3375"/>
                    <a:pt x="2068" y="3375"/>
                  </a:cubicBezTo>
                  <a:lnTo>
                    <a:pt x="3292" y="3375"/>
                  </a:lnTo>
                  <a:cubicBezTo>
                    <a:pt x="3068" y="3959"/>
                    <a:pt x="2945" y="4591"/>
                    <a:pt x="2945" y="5254"/>
                  </a:cubicBezTo>
                  <a:cubicBezTo>
                    <a:pt x="2945" y="8150"/>
                    <a:pt x="5301" y="10506"/>
                    <a:pt x="8198" y="10506"/>
                  </a:cubicBezTo>
                  <a:cubicBezTo>
                    <a:pt x="11094" y="10506"/>
                    <a:pt x="13450" y="8150"/>
                    <a:pt x="13450" y="5254"/>
                  </a:cubicBezTo>
                  <a:cubicBezTo>
                    <a:pt x="13450" y="4591"/>
                    <a:pt x="13327" y="3959"/>
                    <a:pt x="13103" y="3375"/>
                  </a:cubicBezTo>
                  <a:close/>
                  <a:moveTo>
                    <a:pt x="10568" y="14328"/>
                  </a:moveTo>
                  <a:cubicBezTo>
                    <a:pt x="10683" y="14328"/>
                    <a:pt x="10788" y="14395"/>
                    <a:pt x="10836" y="14501"/>
                  </a:cubicBezTo>
                  <a:lnTo>
                    <a:pt x="11288" y="15503"/>
                  </a:lnTo>
                  <a:cubicBezTo>
                    <a:pt x="11330" y="15595"/>
                    <a:pt x="11323" y="15697"/>
                    <a:pt x="11267" y="15782"/>
                  </a:cubicBezTo>
                  <a:cubicBezTo>
                    <a:pt x="11212" y="15868"/>
                    <a:pt x="11123" y="15918"/>
                    <a:pt x="11020" y="15918"/>
                  </a:cubicBezTo>
                  <a:lnTo>
                    <a:pt x="5373" y="15918"/>
                  </a:lnTo>
                  <a:cubicBezTo>
                    <a:pt x="5271" y="15918"/>
                    <a:pt x="5181" y="15868"/>
                    <a:pt x="5126" y="15782"/>
                  </a:cubicBezTo>
                  <a:cubicBezTo>
                    <a:pt x="5071" y="15696"/>
                    <a:pt x="5064" y="15594"/>
                    <a:pt x="5106" y="15503"/>
                  </a:cubicBezTo>
                  <a:lnTo>
                    <a:pt x="5557" y="14501"/>
                  </a:lnTo>
                  <a:cubicBezTo>
                    <a:pt x="5605" y="14395"/>
                    <a:pt x="5710" y="14328"/>
                    <a:pt x="5825" y="14328"/>
                  </a:cubicBezTo>
                  <a:close/>
                  <a:moveTo>
                    <a:pt x="8198" y="1"/>
                  </a:moveTo>
                  <a:cubicBezTo>
                    <a:pt x="6631" y="1"/>
                    <a:pt x="5222" y="691"/>
                    <a:pt x="4260" y="1783"/>
                  </a:cubicBezTo>
                  <a:lnTo>
                    <a:pt x="2069" y="1783"/>
                  </a:lnTo>
                  <a:cubicBezTo>
                    <a:pt x="928" y="1783"/>
                    <a:pt x="0" y="2711"/>
                    <a:pt x="0" y="3852"/>
                  </a:cubicBezTo>
                  <a:lnTo>
                    <a:pt x="0" y="12258"/>
                  </a:lnTo>
                  <a:cubicBezTo>
                    <a:pt x="0" y="13400"/>
                    <a:pt x="928" y="14328"/>
                    <a:pt x="2069" y="14328"/>
                  </a:cubicBezTo>
                  <a:lnTo>
                    <a:pt x="2781" y="14328"/>
                  </a:lnTo>
                  <a:cubicBezTo>
                    <a:pt x="2915" y="14328"/>
                    <a:pt x="3022" y="14220"/>
                    <a:pt x="3022" y="14087"/>
                  </a:cubicBezTo>
                  <a:cubicBezTo>
                    <a:pt x="3022" y="13954"/>
                    <a:pt x="2915" y="13846"/>
                    <a:pt x="2781" y="13846"/>
                  </a:cubicBezTo>
                  <a:lnTo>
                    <a:pt x="2069" y="13846"/>
                  </a:lnTo>
                  <a:cubicBezTo>
                    <a:pt x="1194" y="13846"/>
                    <a:pt x="481" y="13133"/>
                    <a:pt x="481" y="12257"/>
                  </a:cubicBezTo>
                  <a:lnTo>
                    <a:pt x="481" y="3851"/>
                  </a:lnTo>
                  <a:cubicBezTo>
                    <a:pt x="481" y="2976"/>
                    <a:pt x="1194" y="2263"/>
                    <a:pt x="2069" y="2263"/>
                  </a:cubicBezTo>
                  <a:lnTo>
                    <a:pt x="3883" y="2263"/>
                  </a:lnTo>
                  <a:cubicBezTo>
                    <a:pt x="3743" y="2463"/>
                    <a:pt x="3617" y="2673"/>
                    <a:pt x="3507" y="2894"/>
                  </a:cubicBezTo>
                  <a:lnTo>
                    <a:pt x="2069" y="2894"/>
                  </a:lnTo>
                  <a:cubicBezTo>
                    <a:pt x="1542" y="2894"/>
                    <a:pt x="1112" y="3323"/>
                    <a:pt x="1112" y="3851"/>
                  </a:cubicBezTo>
                  <a:lnTo>
                    <a:pt x="1112" y="12257"/>
                  </a:lnTo>
                  <a:cubicBezTo>
                    <a:pt x="1112" y="12785"/>
                    <a:pt x="1542" y="13215"/>
                    <a:pt x="2069" y="13215"/>
                  </a:cubicBezTo>
                  <a:lnTo>
                    <a:pt x="14327" y="13215"/>
                  </a:lnTo>
                  <a:cubicBezTo>
                    <a:pt x="14855" y="13215"/>
                    <a:pt x="15285" y="12785"/>
                    <a:pt x="15285" y="12257"/>
                  </a:cubicBezTo>
                  <a:lnTo>
                    <a:pt x="15285" y="3851"/>
                  </a:lnTo>
                  <a:cubicBezTo>
                    <a:pt x="15285" y="3324"/>
                    <a:pt x="14855" y="2894"/>
                    <a:pt x="14327" y="2894"/>
                  </a:cubicBezTo>
                  <a:lnTo>
                    <a:pt x="12891" y="2894"/>
                  </a:lnTo>
                  <a:cubicBezTo>
                    <a:pt x="12779" y="2673"/>
                    <a:pt x="12653" y="2463"/>
                    <a:pt x="12514" y="2263"/>
                  </a:cubicBezTo>
                  <a:lnTo>
                    <a:pt x="14327" y="2263"/>
                  </a:lnTo>
                  <a:cubicBezTo>
                    <a:pt x="15203" y="2263"/>
                    <a:pt x="15917" y="2976"/>
                    <a:pt x="15917" y="3851"/>
                  </a:cubicBezTo>
                  <a:lnTo>
                    <a:pt x="15917" y="12257"/>
                  </a:lnTo>
                  <a:cubicBezTo>
                    <a:pt x="15917" y="13133"/>
                    <a:pt x="15203" y="13846"/>
                    <a:pt x="14327" y="13846"/>
                  </a:cubicBezTo>
                  <a:lnTo>
                    <a:pt x="3899" y="13846"/>
                  </a:lnTo>
                  <a:cubicBezTo>
                    <a:pt x="3766" y="13846"/>
                    <a:pt x="3658" y="13954"/>
                    <a:pt x="3658" y="14087"/>
                  </a:cubicBezTo>
                  <a:cubicBezTo>
                    <a:pt x="3658" y="14220"/>
                    <a:pt x="3766" y="14328"/>
                    <a:pt x="3899" y="14328"/>
                  </a:cubicBezTo>
                  <a:lnTo>
                    <a:pt x="5110" y="14328"/>
                  </a:lnTo>
                  <a:lnTo>
                    <a:pt x="4669" y="15305"/>
                  </a:lnTo>
                  <a:cubicBezTo>
                    <a:pt x="4560" y="15546"/>
                    <a:pt x="4580" y="15822"/>
                    <a:pt x="4724" y="16044"/>
                  </a:cubicBezTo>
                  <a:cubicBezTo>
                    <a:pt x="4867" y="16266"/>
                    <a:pt x="5111" y="16399"/>
                    <a:pt x="5374" y="16399"/>
                  </a:cubicBezTo>
                  <a:lnTo>
                    <a:pt x="11021" y="16399"/>
                  </a:lnTo>
                  <a:cubicBezTo>
                    <a:pt x="11285" y="16399"/>
                    <a:pt x="11528" y="16267"/>
                    <a:pt x="11672" y="16044"/>
                  </a:cubicBezTo>
                  <a:cubicBezTo>
                    <a:pt x="11815" y="15822"/>
                    <a:pt x="11836" y="15546"/>
                    <a:pt x="11726" y="15305"/>
                  </a:cubicBezTo>
                  <a:lnTo>
                    <a:pt x="11286" y="14328"/>
                  </a:lnTo>
                  <a:lnTo>
                    <a:pt x="14326" y="14328"/>
                  </a:lnTo>
                  <a:cubicBezTo>
                    <a:pt x="15467" y="14328"/>
                    <a:pt x="16395" y="13400"/>
                    <a:pt x="16395" y="12258"/>
                  </a:cubicBezTo>
                  <a:lnTo>
                    <a:pt x="16395" y="3852"/>
                  </a:lnTo>
                  <a:cubicBezTo>
                    <a:pt x="16395" y="2711"/>
                    <a:pt x="15467" y="1783"/>
                    <a:pt x="14326" y="1783"/>
                  </a:cubicBezTo>
                  <a:lnTo>
                    <a:pt x="12137" y="1783"/>
                  </a:lnTo>
                  <a:cubicBezTo>
                    <a:pt x="11174" y="691"/>
                    <a:pt x="9766" y="1"/>
                    <a:pt x="8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7185520" y="2826337"/>
              <a:ext cx="67689" cy="135107"/>
            </a:xfrm>
            <a:custGeom>
              <a:avLst/>
              <a:gdLst/>
              <a:ahLst/>
              <a:cxnLst/>
              <a:rect l="l" t="t" r="r" b="b"/>
              <a:pathLst>
                <a:path w="2241" h="4473" extrusionOk="0">
                  <a:moveTo>
                    <a:pt x="1120" y="1"/>
                  </a:moveTo>
                  <a:cubicBezTo>
                    <a:pt x="503" y="1"/>
                    <a:pt x="1" y="503"/>
                    <a:pt x="1" y="1122"/>
                  </a:cubicBezTo>
                  <a:lnTo>
                    <a:pt x="1" y="3351"/>
                  </a:lnTo>
                  <a:cubicBezTo>
                    <a:pt x="1" y="3651"/>
                    <a:pt x="116" y="3930"/>
                    <a:pt x="328" y="4144"/>
                  </a:cubicBezTo>
                  <a:cubicBezTo>
                    <a:pt x="540" y="4356"/>
                    <a:pt x="821" y="4472"/>
                    <a:pt x="1120" y="4472"/>
                  </a:cubicBezTo>
                  <a:cubicBezTo>
                    <a:pt x="1738" y="4472"/>
                    <a:pt x="2241" y="3970"/>
                    <a:pt x="2241" y="3352"/>
                  </a:cubicBezTo>
                  <a:lnTo>
                    <a:pt x="2241" y="1682"/>
                  </a:lnTo>
                  <a:cubicBezTo>
                    <a:pt x="2241" y="1549"/>
                    <a:pt x="2133" y="1441"/>
                    <a:pt x="2000" y="1441"/>
                  </a:cubicBezTo>
                  <a:cubicBezTo>
                    <a:pt x="1867" y="1441"/>
                    <a:pt x="1759" y="1549"/>
                    <a:pt x="1759" y="1682"/>
                  </a:cubicBezTo>
                  <a:lnTo>
                    <a:pt x="1759" y="3352"/>
                  </a:lnTo>
                  <a:cubicBezTo>
                    <a:pt x="1759" y="3705"/>
                    <a:pt x="1473" y="3992"/>
                    <a:pt x="1119" y="3992"/>
                  </a:cubicBezTo>
                  <a:cubicBezTo>
                    <a:pt x="949" y="3992"/>
                    <a:pt x="787" y="3925"/>
                    <a:pt x="667" y="3806"/>
                  </a:cubicBezTo>
                  <a:cubicBezTo>
                    <a:pt x="547" y="3685"/>
                    <a:pt x="480" y="3524"/>
                    <a:pt x="480" y="3354"/>
                  </a:cubicBezTo>
                  <a:lnTo>
                    <a:pt x="480" y="1123"/>
                  </a:lnTo>
                  <a:cubicBezTo>
                    <a:pt x="480" y="769"/>
                    <a:pt x="767" y="482"/>
                    <a:pt x="1120" y="482"/>
                  </a:cubicBezTo>
                  <a:cubicBezTo>
                    <a:pt x="1323" y="482"/>
                    <a:pt x="1508" y="575"/>
                    <a:pt x="1630" y="735"/>
                  </a:cubicBezTo>
                  <a:cubicBezTo>
                    <a:pt x="1678" y="798"/>
                    <a:pt x="1750" y="831"/>
                    <a:pt x="1822" y="831"/>
                  </a:cubicBezTo>
                  <a:cubicBezTo>
                    <a:pt x="1873" y="831"/>
                    <a:pt x="1924" y="815"/>
                    <a:pt x="1967" y="783"/>
                  </a:cubicBezTo>
                  <a:cubicBezTo>
                    <a:pt x="2073" y="702"/>
                    <a:pt x="2093" y="552"/>
                    <a:pt x="2013" y="446"/>
                  </a:cubicBezTo>
                  <a:cubicBezTo>
                    <a:pt x="1799" y="164"/>
                    <a:pt x="147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7185520" y="2744028"/>
              <a:ext cx="67689" cy="67689"/>
            </a:xfrm>
            <a:custGeom>
              <a:avLst/>
              <a:gdLst/>
              <a:ahLst/>
              <a:cxnLst/>
              <a:rect l="l" t="t" r="r" b="b"/>
              <a:pathLst>
                <a:path w="2241" h="2241" extrusionOk="0">
                  <a:moveTo>
                    <a:pt x="1120" y="481"/>
                  </a:moveTo>
                  <a:cubicBezTo>
                    <a:pt x="1474" y="481"/>
                    <a:pt x="1760" y="767"/>
                    <a:pt x="1760" y="1121"/>
                  </a:cubicBezTo>
                  <a:cubicBezTo>
                    <a:pt x="1760" y="1474"/>
                    <a:pt x="1474" y="1761"/>
                    <a:pt x="1120" y="1761"/>
                  </a:cubicBezTo>
                  <a:cubicBezTo>
                    <a:pt x="769" y="1761"/>
                    <a:pt x="480" y="1474"/>
                    <a:pt x="480" y="1121"/>
                  </a:cubicBezTo>
                  <a:cubicBezTo>
                    <a:pt x="480" y="768"/>
                    <a:pt x="769" y="481"/>
                    <a:pt x="1120" y="481"/>
                  </a:cubicBezTo>
                  <a:close/>
                  <a:moveTo>
                    <a:pt x="1120" y="0"/>
                  </a:moveTo>
                  <a:cubicBezTo>
                    <a:pt x="503" y="0"/>
                    <a:pt x="1" y="502"/>
                    <a:pt x="1" y="1121"/>
                  </a:cubicBezTo>
                  <a:cubicBezTo>
                    <a:pt x="1" y="1737"/>
                    <a:pt x="503" y="2240"/>
                    <a:pt x="1120" y="2240"/>
                  </a:cubicBezTo>
                  <a:cubicBezTo>
                    <a:pt x="1738" y="2240"/>
                    <a:pt x="2241" y="1738"/>
                    <a:pt x="2241" y="1121"/>
                  </a:cubicBezTo>
                  <a:cubicBezTo>
                    <a:pt x="2241" y="502"/>
                    <a:pt x="1739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" name="Google Shape;357;p21"/>
          <p:cNvGrpSpPr/>
          <p:nvPr/>
        </p:nvGrpSpPr>
        <p:grpSpPr>
          <a:xfrm>
            <a:off x="805764" y="2175179"/>
            <a:ext cx="2977735" cy="488373"/>
            <a:chOff x="628599" y="2001824"/>
            <a:chExt cx="2977735" cy="488373"/>
          </a:xfrm>
        </p:grpSpPr>
        <p:sp>
          <p:nvSpPr>
            <p:cNvPr id="2" name="Google Shape;360;p21"/>
            <p:cNvSpPr txBox="1"/>
            <p:nvPr/>
          </p:nvSpPr>
          <p:spPr>
            <a:xfrm flipH="1">
              <a:off x="1149934" y="2124497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>
                  <a:solidFill>
                    <a:schemeClr val="dk1"/>
                  </a:solidFill>
                  <a:latin typeface="Source Code Pro" panose="020B0309030403020204"/>
                  <a:ea typeface="Source Code Pro" panose="020B0309030403020204"/>
                  <a:cs typeface="Source Code Pro" panose="020B0309030403020204"/>
                  <a:sym typeface="Source Code Pro" panose="020B0309030403020204"/>
                </a:rPr>
                <a:t>Patient Assistance Programs</a:t>
              </a:r>
              <a:endParaRPr sz="1200">
                <a:solidFill>
                  <a:schemeClr val="dk1"/>
                </a:solidFill>
                <a:latin typeface="Quantico" panose="02000000000000000000"/>
                <a:ea typeface="Quantico" panose="02000000000000000000"/>
                <a:cs typeface="Quantico" panose="02000000000000000000"/>
                <a:sym typeface="Quantico" panose="02000000000000000000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  <p:sp>
          <p:nvSpPr>
            <p:cNvPr id="3" name="Google Shape;362;p21"/>
            <p:cNvSpPr txBox="1"/>
            <p:nvPr/>
          </p:nvSpPr>
          <p:spPr>
            <a:xfrm flipH="1">
              <a:off x="628599" y="2001824"/>
              <a:ext cx="2456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p>
              <a:pPr marL="171450" lvl="0" indent="-171450" algn="r" rtl="0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115000"/>
                <a:buFont typeface="Arial" panose="020B0604020202020204" pitchFamily="34" charset="0"/>
                <a:buChar char="•"/>
              </a:pPr>
              <a:endParaRPr sz="1200">
                <a:solidFill>
                  <a:schemeClr val="dk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46"/>
          <p:cNvSpPr txBox="1"/>
          <p:nvPr>
            <p:ph type="title"/>
          </p:nvPr>
        </p:nvSpPr>
        <p:spPr>
          <a:xfrm>
            <a:off x="755560" y="21397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&lt;/</a:t>
            </a:r>
            <a:r>
              <a:rPr lang="en-US" altLang="en-GB"/>
              <a:t>THANK YOU</a:t>
            </a:r>
            <a:endParaRPr lang="en-US" altLang="en-GB"/>
          </a:p>
        </p:txBody>
      </p:sp>
      <p:grpSp>
        <p:nvGrpSpPr>
          <p:cNvPr id="1362" name="Google Shape;1362;p46"/>
          <p:cNvGrpSpPr/>
          <p:nvPr/>
        </p:nvGrpSpPr>
        <p:grpSpPr>
          <a:xfrm>
            <a:off x="1452179" y="1558346"/>
            <a:ext cx="375240" cy="375240"/>
            <a:chOff x="1871555" y="1377826"/>
            <a:chExt cx="495302" cy="495302"/>
          </a:xfrm>
        </p:grpSpPr>
        <p:sp>
          <p:nvSpPr>
            <p:cNvPr id="1363" name="Google Shape;1363;p46"/>
            <p:cNvSpPr/>
            <p:nvPr/>
          </p:nvSpPr>
          <p:spPr>
            <a:xfrm>
              <a:off x="2283279" y="1516225"/>
              <a:ext cx="45217" cy="75875"/>
            </a:xfrm>
            <a:custGeom>
              <a:avLst/>
              <a:gdLst/>
              <a:ahLst/>
              <a:cxnLst/>
              <a:rect l="l" t="t" r="r" b="b"/>
              <a:pathLst>
                <a:path w="1497" h="2512" extrusionOk="0">
                  <a:moveTo>
                    <a:pt x="749" y="482"/>
                  </a:moveTo>
                  <a:cubicBezTo>
                    <a:pt x="896" y="482"/>
                    <a:pt x="1017" y="602"/>
                    <a:pt x="1017" y="750"/>
                  </a:cubicBezTo>
                  <a:lnTo>
                    <a:pt x="1017" y="1765"/>
                  </a:lnTo>
                  <a:cubicBezTo>
                    <a:pt x="1017" y="1912"/>
                    <a:pt x="896" y="2032"/>
                    <a:pt x="749" y="2032"/>
                  </a:cubicBezTo>
                  <a:cubicBezTo>
                    <a:pt x="602" y="2032"/>
                    <a:pt x="481" y="1912"/>
                    <a:pt x="481" y="1765"/>
                  </a:cubicBezTo>
                  <a:lnTo>
                    <a:pt x="481" y="750"/>
                  </a:lnTo>
                  <a:cubicBezTo>
                    <a:pt x="481" y="602"/>
                    <a:pt x="602" y="482"/>
                    <a:pt x="749" y="482"/>
                  </a:cubicBezTo>
                  <a:close/>
                  <a:moveTo>
                    <a:pt x="749" y="1"/>
                  </a:moveTo>
                  <a:cubicBezTo>
                    <a:pt x="337" y="1"/>
                    <a:pt x="1" y="336"/>
                    <a:pt x="1" y="749"/>
                  </a:cubicBezTo>
                  <a:lnTo>
                    <a:pt x="1" y="1764"/>
                  </a:lnTo>
                  <a:cubicBezTo>
                    <a:pt x="1" y="2176"/>
                    <a:pt x="337" y="2512"/>
                    <a:pt x="749" y="2512"/>
                  </a:cubicBezTo>
                  <a:cubicBezTo>
                    <a:pt x="1162" y="2512"/>
                    <a:pt x="1497" y="2176"/>
                    <a:pt x="1497" y="1764"/>
                  </a:cubicBezTo>
                  <a:lnTo>
                    <a:pt x="1497" y="749"/>
                  </a:lnTo>
                  <a:cubicBezTo>
                    <a:pt x="1497" y="336"/>
                    <a:pt x="1162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4" name="Google Shape;1364;p46"/>
            <p:cNvSpPr/>
            <p:nvPr/>
          </p:nvSpPr>
          <p:spPr>
            <a:xfrm>
              <a:off x="2228276" y="1516256"/>
              <a:ext cx="45217" cy="75875"/>
            </a:xfrm>
            <a:custGeom>
              <a:avLst/>
              <a:gdLst/>
              <a:ahLst/>
              <a:cxnLst/>
              <a:rect l="l" t="t" r="r" b="b"/>
              <a:pathLst>
                <a:path w="1497" h="2512" extrusionOk="0">
                  <a:moveTo>
                    <a:pt x="753" y="481"/>
                  </a:moveTo>
                  <a:cubicBezTo>
                    <a:pt x="899" y="481"/>
                    <a:pt x="1017" y="601"/>
                    <a:pt x="1017" y="749"/>
                  </a:cubicBezTo>
                  <a:lnTo>
                    <a:pt x="1017" y="1764"/>
                  </a:lnTo>
                  <a:cubicBezTo>
                    <a:pt x="1017" y="1911"/>
                    <a:pt x="897" y="2031"/>
                    <a:pt x="749" y="2031"/>
                  </a:cubicBezTo>
                  <a:cubicBezTo>
                    <a:pt x="602" y="2031"/>
                    <a:pt x="482" y="1911"/>
                    <a:pt x="482" y="1764"/>
                  </a:cubicBezTo>
                  <a:lnTo>
                    <a:pt x="482" y="749"/>
                  </a:lnTo>
                  <a:cubicBezTo>
                    <a:pt x="482" y="601"/>
                    <a:pt x="602" y="481"/>
                    <a:pt x="749" y="481"/>
                  </a:cubicBezTo>
                  <a:cubicBezTo>
                    <a:pt x="751" y="481"/>
                    <a:pt x="752" y="481"/>
                    <a:pt x="753" y="481"/>
                  </a:cubicBezTo>
                  <a:close/>
                  <a:moveTo>
                    <a:pt x="747" y="1"/>
                  </a:moveTo>
                  <a:cubicBezTo>
                    <a:pt x="336" y="1"/>
                    <a:pt x="1" y="336"/>
                    <a:pt x="1" y="749"/>
                  </a:cubicBezTo>
                  <a:lnTo>
                    <a:pt x="1" y="1764"/>
                  </a:lnTo>
                  <a:cubicBezTo>
                    <a:pt x="1" y="2177"/>
                    <a:pt x="336" y="2512"/>
                    <a:pt x="748" y="2512"/>
                  </a:cubicBezTo>
                  <a:cubicBezTo>
                    <a:pt x="1160" y="2512"/>
                    <a:pt x="1496" y="2177"/>
                    <a:pt x="1496" y="1764"/>
                  </a:cubicBezTo>
                  <a:lnTo>
                    <a:pt x="1496" y="749"/>
                  </a:lnTo>
                  <a:cubicBezTo>
                    <a:pt x="1496" y="336"/>
                    <a:pt x="1160" y="1"/>
                    <a:pt x="748" y="1"/>
                  </a:cubicBezTo>
                  <a:cubicBezTo>
                    <a:pt x="748" y="1"/>
                    <a:pt x="747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5" name="Google Shape;1365;p46"/>
            <p:cNvSpPr/>
            <p:nvPr/>
          </p:nvSpPr>
          <p:spPr>
            <a:xfrm>
              <a:off x="2034330" y="1531600"/>
              <a:ext cx="164889" cy="45187"/>
            </a:xfrm>
            <a:custGeom>
              <a:avLst/>
              <a:gdLst/>
              <a:ahLst/>
              <a:cxnLst/>
              <a:rect l="l" t="t" r="r" b="b"/>
              <a:pathLst>
                <a:path w="5459" h="1496" extrusionOk="0">
                  <a:moveTo>
                    <a:pt x="4711" y="480"/>
                  </a:moveTo>
                  <a:cubicBezTo>
                    <a:pt x="4857" y="480"/>
                    <a:pt x="4978" y="600"/>
                    <a:pt x="4978" y="748"/>
                  </a:cubicBezTo>
                  <a:cubicBezTo>
                    <a:pt x="4978" y="895"/>
                    <a:pt x="4857" y="1015"/>
                    <a:pt x="4711" y="1015"/>
                  </a:cubicBezTo>
                  <a:lnTo>
                    <a:pt x="749" y="1015"/>
                  </a:lnTo>
                  <a:cubicBezTo>
                    <a:pt x="601" y="1015"/>
                    <a:pt x="481" y="895"/>
                    <a:pt x="481" y="748"/>
                  </a:cubicBezTo>
                  <a:cubicBezTo>
                    <a:pt x="481" y="600"/>
                    <a:pt x="601" y="480"/>
                    <a:pt x="749" y="480"/>
                  </a:cubicBezTo>
                  <a:close/>
                  <a:moveTo>
                    <a:pt x="749" y="0"/>
                  </a:moveTo>
                  <a:cubicBezTo>
                    <a:pt x="337" y="0"/>
                    <a:pt x="1" y="335"/>
                    <a:pt x="1" y="748"/>
                  </a:cubicBezTo>
                  <a:cubicBezTo>
                    <a:pt x="1" y="1160"/>
                    <a:pt x="336" y="1496"/>
                    <a:pt x="749" y="1496"/>
                  </a:cubicBezTo>
                  <a:lnTo>
                    <a:pt x="4711" y="1496"/>
                  </a:lnTo>
                  <a:cubicBezTo>
                    <a:pt x="5123" y="1496"/>
                    <a:pt x="5459" y="1160"/>
                    <a:pt x="5459" y="748"/>
                  </a:cubicBezTo>
                  <a:cubicBezTo>
                    <a:pt x="5459" y="335"/>
                    <a:pt x="5123" y="0"/>
                    <a:pt x="4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2283279" y="1628950"/>
              <a:ext cx="45217" cy="75905"/>
            </a:xfrm>
            <a:custGeom>
              <a:avLst/>
              <a:gdLst/>
              <a:ahLst/>
              <a:cxnLst/>
              <a:rect l="l" t="t" r="r" b="b"/>
              <a:pathLst>
                <a:path w="1497" h="2513" extrusionOk="0">
                  <a:moveTo>
                    <a:pt x="749" y="481"/>
                  </a:moveTo>
                  <a:cubicBezTo>
                    <a:pt x="896" y="481"/>
                    <a:pt x="1017" y="602"/>
                    <a:pt x="1017" y="749"/>
                  </a:cubicBezTo>
                  <a:lnTo>
                    <a:pt x="1017" y="1765"/>
                  </a:lnTo>
                  <a:cubicBezTo>
                    <a:pt x="1017" y="1911"/>
                    <a:pt x="896" y="2032"/>
                    <a:pt x="749" y="2032"/>
                  </a:cubicBezTo>
                  <a:cubicBezTo>
                    <a:pt x="602" y="2032"/>
                    <a:pt x="481" y="1911"/>
                    <a:pt x="481" y="1765"/>
                  </a:cubicBezTo>
                  <a:lnTo>
                    <a:pt x="481" y="749"/>
                  </a:lnTo>
                  <a:cubicBezTo>
                    <a:pt x="481" y="602"/>
                    <a:pt x="602" y="481"/>
                    <a:pt x="749" y="481"/>
                  </a:cubicBezTo>
                  <a:close/>
                  <a:moveTo>
                    <a:pt x="749" y="1"/>
                  </a:moveTo>
                  <a:cubicBezTo>
                    <a:pt x="337" y="1"/>
                    <a:pt x="1" y="337"/>
                    <a:pt x="1" y="749"/>
                  </a:cubicBezTo>
                  <a:lnTo>
                    <a:pt x="1" y="1765"/>
                  </a:lnTo>
                  <a:cubicBezTo>
                    <a:pt x="1" y="2177"/>
                    <a:pt x="337" y="2513"/>
                    <a:pt x="749" y="2513"/>
                  </a:cubicBezTo>
                  <a:cubicBezTo>
                    <a:pt x="1162" y="2513"/>
                    <a:pt x="1497" y="2177"/>
                    <a:pt x="1497" y="1765"/>
                  </a:cubicBezTo>
                  <a:lnTo>
                    <a:pt x="1497" y="749"/>
                  </a:lnTo>
                  <a:cubicBezTo>
                    <a:pt x="1497" y="337"/>
                    <a:pt x="1162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7" name="Google Shape;1367;p46"/>
            <p:cNvSpPr/>
            <p:nvPr/>
          </p:nvSpPr>
          <p:spPr>
            <a:xfrm>
              <a:off x="2228276" y="1628950"/>
              <a:ext cx="45247" cy="75905"/>
            </a:xfrm>
            <a:custGeom>
              <a:avLst/>
              <a:gdLst/>
              <a:ahLst/>
              <a:cxnLst/>
              <a:rect l="l" t="t" r="r" b="b"/>
              <a:pathLst>
                <a:path w="1498" h="2513" extrusionOk="0">
                  <a:moveTo>
                    <a:pt x="749" y="481"/>
                  </a:moveTo>
                  <a:cubicBezTo>
                    <a:pt x="897" y="481"/>
                    <a:pt x="1017" y="602"/>
                    <a:pt x="1017" y="749"/>
                  </a:cubicBezTo>
                  <a:lnTo>
                    <a:pt x="1017" y="1765"/>
                  </a:lnTo>
                  <a:cubicBezTo>
                    <a:pt x="1017" y="1911"/>
                    <a:pt x="897" y="2032"/>
                    <a:pt x="749" y="2032"/>
                  </a:cubicBezTo>
                  <a:cubicBezTo>
                    <a:pt x="602" y="2032"/>
                    <a:pt x="482" y="1911"/>
                    <a:pt x="482" y="1765"/>
                  </a:cubicBezTo>
                  <a:lnTo>
                    <a:pt x="482" y="749"/>
                  </a:lnTo>
                  <a:cubicBezTo>
                    <a:pt x="482" y="602"/>
                    <a:pt x="602" y="481"/>
                    <a:pt x="749" y="481"/>
                  </a:cubicBezTo>
                  <a:close/>
                  <a:moveTo>
                    <a:pt x="749" y="1"/>
                  </a:moveTo>
                  <a:cubicBezTo>
                    <a:pt x="337" y="1"/>
                    <a:pt x="2" y="337"/>
                    <a:pt x="2" y="749"/>
                  </a:cubicBezTo>
                  <a:lnTo>
                    <a:pt x="2" y="1765"/>
                  </a:lnTo>
                  <a:cubicBezTo>
                    <a:pt x="1" y="2177"/>
                    <a:pt x="337" y="2513"/>
                    <a:pt x="749" y="2513"/>
                  </a:cubicBezTo>
                  <a:cubicBezTo>
                    <a:pt x="1161" y="2513"/>
                    <a:pt x="1497" y="2177"/>
                    <a:pt x="1497" y="1765"/>
                  </a:cubicBezTo>
                  <a:lnTo>
                    <a:pt x="1497" y="749"/>
                  </a:lnTo>
                  <a:cubicBezTo>
                    <a:pt x="1497" y="337"/>
                    <a:pt x="1161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368;p46"/>
            <p:cNvSpPr/>
            <p:nvPr/>
          </p:nvSpPr>
          <p:spPr>
            <a:xfrm>
              <a:off x="2034330" y="1644325"/>
              <a:ext cx="164889" cy="45217"/>
            </a:xfrm>
            <a:custGeom>
              <a:avLst/>
              <a:gdLst/>
              <a:ahLst/>
              <a:cxnLst/>
              <a:rect l="l" t="t" r="r" b="b"/>
              <a:pathLst>
                <a:path w="5459" h="1497" extrusionOk="0">
                  <a:moveTo>
                    <a:pt x="4711" y="479"/>
                  </a:moveTo>
                  <a:cubicBezTo>
                    <a:pt x="4857" y="479"/>
                    <a:pt x="4978" y="600"/>
                    <a:pt x="4978" y="747"/>
                  </a:cubicBezTo>
                  <a:cubicBezTo>
                    <a:pt x="4978" y="894"/>
                    <a:pt x="4857" y="1015"/>
                    <a:pt x="4711" y="1015"/>
                  </a:cubicBezTo>
                  <a:lnTo>
                    <a:pt x="749" y="1015"/>
                  </a:lnTo>
                  <a:cubicBezTo>
                    <a:pt x="601" y="1015"/>
                    <a:pt x="481" y="894"/>
                    <a:pt x="481" y="747"/>
                  </a:cubicBezTo>
                  <a:cubicBezTo>
                    <a:pt x="481" y="600"/>
                    <a:pt x="600" y="479"/>
                    <a:pt x="749" y="479"/>
                  </a:cubicBezTo>
                  <a:close/>
                  <a:moveTo>
                    <a:pt x="749" y="1"/>
                  </a:moveTo>
                  <a:cubicBezTo>
                    <a:pt x="337" y="1"/>
                    <a:pt x="1" y="336"/>
                    <a:pt x="1" y="749"/>
                  </a:cubicBezTo>
                  <a:cubicBezTo>
                    <a:pt x="1" y="1160"/>
                    <a:pt x="335" y="1496"/>
                    <a:pt x="749" y="1496"/>
                  </a:cubicBezTo>
                  <a:lnTo>
                    <a:pt x="4711" y="1496"/>
                  </a:lnTo>
                  <a:cubicBezTo>
                    <a:pt x="5123" y="1496"/>
                    <a:pt x="5459" y="1160"/>
                    <a:pt x="5459" y="749"/>
                  </a:cubicBezTo>
                  <a:cubicBezTo>
                    <a:pt x="5459" y="336"/>
                    <a:pt x="5123" y="1"/>
                    <a:pt x="4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1871555" y="1377826"/>
              <a:ext cx="495302" cy="495302"/>
            </a:xfrm>
            <a:custGeom>
              <a:avLst/>
              <a:gdLst/>
              <a:ahLst/>
              <a:cxnLst/>
              <a:rect l="l" t="t" r="r" b="b"/>
              <a:pathLst>
                <a:path w="16398" h="16398" extrusionOk="0">
                  <a:moveTo>
                    <a:pt x="15056" y="482"/>
                  </a:moveTo>
                  <a:cubicBezTo>
                    <a:pt x="15529" y="482"/>
                    <a:pt x="15914" y="867"/>
                    <a:pt x="15914" y="1340"/>
                  </a:cubicBezTo>
                  <a:lnTo>
                    <a:pt x="15914" y="2875"/>
                  </a:lnTo>
                  <a:cubicBezTo>
                    <a:pt x="15914" y="3349"/>
                    <a:pt x="15530" y="3734"/>
                    <a:pt x="15056" y="3734"/>
                  </a:cubicBezTo>
                  <a:lnTo>
                    <a:pt x="5583" y="3734"/>
                  </a:lnTo>
                  <a:cubicBezTo>
                    <a:pt x="5673" y="3454"/>
                    <a:pt x="5719" y="3162"/>
                    <a:pt x="5719" y="2862"/>
                  </a:cubicBezTo>
                  <a:cubicBezTo>
                    <a:pt x="5719" y="2815"/>
                    <a:pt x="5718" y="2771"/>
                    <a:pt x="5716" y="2726"/>
                  </a:cubicBezTo>
                  <a:lnTo>
                    <a:pt x="5716" y="2726"/>
                  </a:lnTo>
                  <a:cubicBezTo>
                    <a:pt x="5835" y="2808"/>
                    <a:pt x="5980" y="2856"/>
                    <a:pt x="6137" y="2856"/>
                  </a:cubicBezTo>
                  <a:lnTo>
                    <a:pt x="10100" y="2856"/>
                  </a:lnTo>
                  <a:cubicBezTo>
                    <a:pt x="10512" y="2856"/>
                    <a:pt x="10848" y="2521"/>
                    <a:pt x="10848" y="2108"/>
                  </a:cubicBezTo>
                  <a:cubicBezTo>
                    <a:pt x="10848" y="1696"/>
                    <a:pt x="10512" y="1361"/>
                    <a:pt x="10100" y="1361"/>
                  </a:cubicBezTo>
                  <a:lnTo>
                    <a:pt x="8750" y="1361"/>
                  </a:lnTo>
                  <a:cubicBezTo>
                    <a:pt x="8617" y="1361"/>
                    <a:pt x="8509" y="1468"/>
                    <a:pt x="8509" y="1602"/>
                  </a:cubicBezTo>
                  <a:cubicBezTo>
                    <a:pt x="8509" y="1735"/>
                    <a:pt x="8617" y="1843"/>
                    <a:pt x="8750" y="1843"/>
                  </a:cubicBezTo>
                  <a:lnTo>
                    <a:pt x="10100" y="1843"/>
                  </a:lnTo>
                  <a:cubicBezTo>
                    <a:pt x="10246" y="1843"/>
                    <a:pt x="10367" y="1963"/>
                    <a:pt x="10367" y="2110"/>
                  </a:cubicBezTo>
                  <a:cubicBezTo>
                    <a:pt x="10367" y="2258"/>
                    <a:pt x="10246" y="2377"/>
                    <a:pt x="10100" y="2377"/>
                  </a:cubicBezTo>
                  <a:lnTo>
                    <a:pt x="6138" y="2377"/>
                  </a:lnTo>
                  <a:cubicBezTo>
                    <a:pt x="5990" y="2377"/>
                    <a:pt x="5870" y="2258"/>
                    <a:pt x="5870" y="2110"/>
                  </a:cubicBezTo>
                  <a:cubicBezTo>
                    <a:pt x="5870" y="1963"/>
                    <a:pt x="5990" y="1843"/>
                    <a:pt x="6138" y="1843"/>
                  </a:cubicBezTo>
                  <a:lnTo>
                    <a:pt x="7643" y="1843"/>
                  </a:lnTo>
                  <a:cubicBezTo>
                    <a:pt x="7777" y="1843"/>
                    <a:pt x="7884" y="1735"/>
                    <a:pt x="7884" y="1602"/>
                  </a:cubicBezTo>
                  <a:cubicBezTo>
                    <a:pt x="7884" y="1468"/>
                    <a:pt x="7777" y="1361"/>
                    <a:pt x="7643" y="1361"/>
                  </a:cubicBezTo>
                  <a:lnTo>
                    <a:pt x="6138" y="1361"/>
                  </a:lnTo>
                  <a:cubicBezTo>
                    <a:pt x="5860" y="1361"/>
                    <a:pt x="5618" y="1512"/>
                    <a:pt x="5488" y="1737"/>
                  </a:cubicBezTo>
                  <a:cubicBezTo>
                    <a:pt x="5318" y="1340"/>
                    <a:pt x="5061" y="989"/>
                    <a:pt x="4739" y="709"/>
                  </a:cubicBezTo>
                  <a:cubicBezTo>
                    <a:pt x="4896" y="564"/>
                    <a:pt x="5102" y="482"/>
                    <a:pt x="5319" y="482"/>
                  </a:cubicBezTo>
                  <a:close/>
                  <a:moveTo>
                    <a:pt x="15058" y="7945"/>
                  </a:moveTo>
                  <a:cubicBezTo>
                    <a:pt x="15530" y="7945"/>
                    <a:pt x="15915" y="8329"/>
                    <a:pt x="15915" y="8803"/>
                  </a:cubicBezTo>
                  <a:lnTo>
                    <a:pt x="15915" y="10340"/>
                  </a:lnTo>
                  <a:cubicBezTo>
                    <a:pt x="15915" y="10812"/>
                    <a:pt x="15531" y="11197"/>
                    <a:pt x="15058" y="11197"/>
                  </a:cubicBezTo>
                  <a:lnTo>
                    <a:pt x="6004" y="11197"/>
                  </a:lnTo>
                  <a:cubicBezTo>
                    <a:pt x="5698" y="10982"/>
                    <a:pt x="5353" y="10829"/>
                    <a:pt x="4985" y="10747"/>
                  </a:cubicBezTo>
                  <a:lnTo>
                    <a:pt x="4985" y="8015"/>
                  </a:lnTo>
                  <a:cubicBezTo>
                    <a:pt x="5090" y="7970"/>
                    <a:pt x="5204" y="7946"/>
                    <a:pt x="5319" y="7946"/>
                  </a:cubicBezTo>
                  <a:lnTo>
                    <a:pt x="15058" y="7945"/>
                  </a:lnTo>
                  <a:close/>
                  <a:moveTo>
                    <a:pt x="2861" y="1"/>
                  </a:moveTo>
                  <a:cubicBezTo>
                    <a:pt x="2537" y="1"/>
                    <a:pt x="2218" y="55"/>
                    <a:pt x="1916" y="161"/>
                  </a:cubicBezTo>
                  <a:cubicBezTo>
                    <a:pt x="1837" y="188"/>
                    <a:pt x="1780" y="253"/>
                    <a:pt x="1760" y="334"/>
                  </a:cubicBezTo>
                  <a:cubicBezTo>
                    <a:pt x="1743" y="415"/>
                    <a:pt x="1768" y="499"/>
                    <a:pt x="1825" y="557"/>
                  </a:cubicBezTo>
                  <a:lnTo>
                    <a:pt x="3077" y="1809"/>
                  </a:lnTo>
                  <a:cubicBezTo>
                    <a:pt x="3265" y="1997"/>
                    <a:pt x="3265" y="2304"/>
                    <a:pt x="3077" y="2491"/>
                  </a:cubicBezTo>
                  <a:lnTo>
                    <a:pt x="2495" y="3075"/>
                  </a:lnTo>
                  <a:cubicBezTo>
                    <a:pt x="2404" y="3166"/>
                    <a:pt x="2282" y="3216"/>
                    <a:pt x="2154" y="3216"/>
                  </a:cubicBezTo>
                  <a:cubicBezTo>
                    <a:pt x="2025" y="3216"/>
                    <a:pt x="1904" y="3166"/>
                    <a:pt x="1812" y="3075"/>
                  </a:cubicBezTo>
                  <a:lnTo>
                    <a:pt x="557" y="1820"/>
                  </a:lnTo>
                  <a:cubicBezTo>
                    <a:pt x="512" y="1775"/>
                    <a:pt x="452" y="1750"/>
                    <a:pt x="390" y="1750"/>
                  </a:cubicBezTo>
                  <a:cubicBezTo>
                    <a:pt x="371" y="1750"/>
                    <a:pt x="353" y="1752"/>
                    <a:pt x="335" y="1757"/>
                  </a:cubicBezTo>
                  <a:cubicBezTo>
                    <a:pt x="254" y="1774"/>
                    <a:pt x="188" y="1834"/>
                    <a:pt x="161" y="1911"/>
                  </a:cubicBezTo>
                  <a:cubicBezTo>
                    <a:pt x="54" y="2217"/>
                    <a:pt x="1" y="2536"/>
                    <a:pt x="1" y="2862"/>
                  </a:cubicBezTo>
                  <a:cubicBezTo>
                    <a:pt x="1" y="3551"/>
                    <a:pt x="250" y="4219"/>
                    <a:pt x="703" y="4739"/>
                  </a:cubicBezTo>
                  <a:cubicBezTo>
                    <a:pt x="1106" y="5201"/>
                    <a:pt x="1645" y="5520"/>
                    <a:pt x="2237" y="5653"/>
                  </a:cubicBezTo>
                  <a:lnTo>
                    <a:pt x="2237" y="9737"/>
                  </a:lnTo>
                  <a:cubicBezTo>
                    <a:pt x="2237" y="9870"/>
                    <a:pt x="2345" y="9977"/>
                    <a:pt x="2478" y="9977"/>
                  </a:cubicBezTo>
                  <a:cubicBezTo>
                    <a:pt x="2611" y="9977"/>
                    <a:pt x="2718" y="9870"/>
                    <a:pt x="2718" y="9737"/>
                  </a:cubicBezTo>
                  <a:lnTo>
                    <a:pt x="2718" y="5454"/>
                  </a:lnTo>
                  <a:cubicBezTo>
                    <a:pt x="2718" y="5334"/>
                    <a:pt x="2631" y="5233"/>
                    <a:pt x="2513" y="5215"/>
                  </a:cubicBezTo>
                  <a:cubicBezTo>
                    <a:pt x="1954" y="5133"/>
                    <a:pt x="1441" y="4851"/>
                    <a:pt x="1067" y="4424"/>
                  </a:cubicBezTo>
                  <a:cubicBezTo>
                    <a:pt x="690" y="3991"/>
                    <a:pt x="482" y="3437"/>
                    <a:pt x="482" y="2862"/>
                  </a:cubicBezTo>
                  <a:cubicBezTo>
                    <a:pt x="482" y="2726"/>
                    <a:pt x="493" y="2591"/>
                    <a:pt x="516" y="2456"/>
                  </a:cubicBezTo>
                  <a:lnTo>
                    <a:pt x="1474" y="3414"/>
                  </a:lnTo>
                  <a:cubicBezTo>
                    <a:pt x="1656" y="3596"/>
                    <a:pt x="1898" y="3696"/>
                    <a:pt x="2155" y="3696"/>
                  </a:cubicBezTo>
                  <a:cubicBezTo>
                    <a:pt x="2413" y="3696"/>
                    <a:pt x="2655" y="3596"/>
                    <a:pt x="2836" y="3414"/>
                  </a:cubicBezTo>
                  <a:lnTo>
                    <a:pt x="3419" y="2832"/>
                  </a:lnTo>
                  <a:cubicBezTo>
                    <a:pt x="3795" y="2456"/>
                    <a:pt x="3795" y="1846"/>
                    <a:pt x="3419" y="1471"/>
                  </a:cubicBezTo>
                  <a:lnTo>
                    <a:pt x="2462" y="514"/>
                  </a:lnTo>
                  <a:cubicBezTo>
                    <a:pt x="2593" y="493"/>
                    <a:pt x="2727" y="481"/>
                    <a:pt x="2862" y="481"/>
                  </a:cubicBezTo>
                  <a:cubicBezTo>
                    <a:pt x="4175" y="481"/>
                    <a:pt x="5241" y="1549"/>
                    <a:pt x="5241" y="2861"/>
                  </a:cubicBezTo>
                  <a:cubicBezTo>
                    <a:pt x="5241" y="3480"/>
                    <a:pt x="5005" y="4067"/>
                    <a:pt x="4574" y="4513"/>
                  </a:cubicBezTo>
                  <a:cubicBezTo>
                    <a:pt x="4530" y="4558"/>
                    <a:pt x="4506" y="4618"/>
                    <a:pt x="4506" y="4679"/>
                  </a:cubicBezTo>
                  <a:lnTo>
                    <a:pt x="4506" y="10945"/>
                  </a:lnTo>
                  <a:cubicBezTo>
                    <a:pt x="4506" y="11064"/>
                    <a:pt x="4594" y="11166"/>
                    <a:pt x="4711" y="11183"/>
                  </a:cubicBezTo>
                  <a:cubicBezTo>
                    <a:pt x="5271" y="11265"/>
                    <a:pt x="5784" y="11547"/>
                    <a:pt x="6158" y="11975"/>
                  </a:cubicBezTo>
                  <a:cubicBezTo>
                    <a:pt x="6535" y="12407"/>
                    <a:pt x="6742" y="12962"/>
                    <a:pt x="6742" y="13537"/>
                  </a:cubicBezTo>
                  <a:cubicBezTo>
                    <a:pt x="6742" y="13672"/>
                    <a:pt x="6731" y="13808"/>
                    <a:pt x="6707" y="13940"/>
                  </a:cubicBezTo>
                  <a:lnTo>
                    <a:pt x="5749" y="12982"/>
                  </a:lnTo>
                  <a:cubicBezTo>
                    <a:pt x="5568" y="12800"/>
                    <a:pt x="5325" y="12700"/>
                    <a:pt x="5068" y="12700"/>
                  </a:cubicBezTo>
                  <a:cubicBezTo>
                    <a:pt x="4811" y="12700"/>
                    <a:pt x="4569" y="12800"/>
                    <a:pt x="4387" y="12982"/>
                  </a:cubicBezTo>
                  <a:lnTo>
                    <a:pt x="3805" y="13565"/>
                  </a:lnTo>
                  <a:cubicBezTo>
                    <a:pt x="3623" y="13747"/>
                    <a:pt x="3523" y="13989"/>
                    <a:pt x="3523" y="14246"/>
                  </a:cubicBezTo>
                  <a:cubicBezTo>
                    <a:pt x="3523" y="14503"/>
                    <a:pt x="3623" y="14746"/>
                    <a:pt x="3805" y="14927"/>
                  </a:cubicBezTo>
                  <a:lnTo>
                    <a:pt x="4761" y="15884"/>
                  </a:lnTo>
                  <a:cubicBezTo>
                    <a:pt x="4631" y="15905"/>
                    <a:pt x="4497" y="15917"/>
                    <a:pt x="4361" y="15917"/>
                  </a:cubicBezTo>
                  <a:cubicBezTo>
                    <a:pt x="3049" y="15917"/>
                    <a:pt x="1983" y="14849"/>
                    <a:pt x="1983" y="13537"/>
                  </a:cubicBezTo>
                  <a:cubicBezTo>
                    <a:pt x="1983" y="12918"/>
                    <a:pt x="2219" y="12331"/>
                    <a:pt x="2650" y="11885"/>
                  </a:cubicBezTo>
                  <a:cubicBezTo>
                    <a:pt x="2694" y="11840"/>
                    <a:pt x="2717" y="11780"/>
                    <a:pt x="2717" y="11719"/>
                  </a:cubicBezTo>
                  <a:lnTo>
                    <a:pt x="2717" y="10857"/>
                  </a:lnTo>
                  <a:cubicBezTo>
                    <a:pt x="2717" y="10724"/>
                    <a:pt x="2610" y="10617"/>
                    <a:pt x="2477" y="10617"/>
                  </a:cubicBezTo>
                  <a:cubicBezTo>
                    <a:pt x="2343" y="10617"/>
                    <a:pt x="2236" y="10724"/>
                    <a:pt x="2236" y="10857"/>
                  </a:cubicBezTo>
                  <a:lnTo>
                    <a:pt x="2236" y="11623"/>
                  </a:lnTo>
                  <a:cubicBezTo>
                    <a:pt x="1763" y="12150"/>
                    <a:pt x="1502" y="12826"/>
                    <a:pt x="1502" y="13537"/>
                  </a:cubicBezTo>
                  <a:cubicBezTo>
                    <a:pt x="1502" y="15115"/>
                    <a:pt x="2786" y="16397"/>
                    <a:pt x="4363" y="16397"/>
                  </a:cubicBezTo>
                  <a:cubicBezTo>
                    <a:pt x="4687" y="16397"/>
                    <a:pt x="5006" y="16344"/>
                    <a:pt x="5308" y="16237"/>
                  </a:cubicBezTo>
                  <a:cubicBezTo>
                    <a:pt x="5386" y="16211"/>
                    <a:pt x="5444" y="16145"/>
                    <a:pt x="5463" y="16064"/>
                  </a:cubicBezTo>
                  <a:cubicBezTo>
                    <a:pt x="5481" y="15983"/>
                    <a:pt x="5456" y="15899"/>
                    <a:pt x="5399" y="15842"/>
                  </a:cubicBezTo>
                  <a:lnTo>
                    <a:pt x="4145" y="14588"/>
                  </a:lnTo>
                  <a:cubicBezTo>
                    <a:pt x="4054" y="14497"/>
                    <a:pt x="4005" y="14375"/>
                    <a:pt x="4005" y="14247"/>
                  </a:cubicBezTo>
                  <a:cubicBezTo>
                    <a:pt x="4005" y="14118"/>
                    <a:pt x="4054" y="13998"/>
                    <a:pt x="4145" y="13907"/>
                  </a:cubicBezTo>
                  <a:lnTo>
                    <a:pt x="4728" y="13324"/>
                  </a:lnTo>
                  <a:cubicBezTo>
                    <a:pt x="4819" y="13233"/>
                    <a:pt x="4940" y="13184"/>
                    <a:pt x="5068" y="13184"/>
                  </a:cubicBezTo>
                  <a:cubicBezTo>
                    <a:pt x="5197" y="13184"/>
                    <a:pt x="5318" y="13233"/>
                    <a:pt x="5410" y="13325"/>
                  </a:cubicBezTo>
                  <a:lnTo>
                    <a:pt x="6665" y="14579"/>
                  </a:lnTo>
                  <a:cubicBezTo>
                    <a:pt x="6711" y="14625"/>
                    <a:pt x="6771" y="14649"/>
                    <a:pt x="6834" y="14649"/>
                  </a:cubicBezTo>
                  <a:cubicBezTo>
                    <a:pt x="6852" y="14649"/>
                    <a:pt x="6870" y="14647"/>
                    <a:pt x="6887" y="14643"/>
                  </a:cubicBezTo>
                  <a:cubicBezTo>
                    <a:pt x="6968" y="14625"/>
                    <a:pt x="7034" y="14566"/>
                    <a:pt x="7061" y="14488"/>
                  </a:cubicBezTo>
                  <a:cubicBezTo>
                    <a:pt x="7168" y="14183"/>
                    <a:pt x="7222" y="13865"/>
                    <a:pt x="7222" y="13539"/>
                  </a:cubicBezTo>
                  <a:cubicBezTo>
                    <a:pt x="7222" y="12856"/>
                    <a:pt x="6978" y="12196"/>
                    <a:pt x="6533" y="11679"/>
                  </a:cubicBezTo>
                  <a:lnTo>
                    <a:pt x="15058" y="11679"/>
                  </a:lnTo>
                  <a:cubicBezTo>
                    <a:pt x="15795" y="11679"/>
                    <a:pt x="16396" y="11079"/>
                    <a:pt x="16396" y="10341"/>
                  </a:cubicBezTo>
                  <a:lnTo>
                    <a:pt x="16396" y="8804"/>
                  </a:lnTo>
                  <a:cubicBezTo>
                    <a:pt x="16396" y="8350"/>
                    <a:pt x="16167" y="7949"/>
                    <a:pt x="15821" y="7706"/>
                  </a:cubicBezTo>
                  <a:cubicBezTo>
                    <a:pt x="16167" y="7465"/>
                    <a:pt x="16395" y="7064"/>
                    <a:pt x="16396" y="6610"/>
                  </a:cubicBezTo>
                  <a:cubicBezTo>
                    <a:pt x="16396" y="6477"/>
                    <a:pt x="16288" y="6369"/>
                    <a:pt x="16156" y="6369"/>
                  </a:cubicBezTo>
                  <a:cubicBezTo>
                    <a:pt x="16023" y="6369"/>
                    <a:pt x="15916" y="6477"/>
                    <a:pt x="15915" y="6609"/>
                  </a:cubicBezTo>
                  <a:cubicBezTo>
                    <a:pt x="15915" y="7081"/>
                    <a:pt x="15530" y="7466"/>
                    <a:pt x="15058" y="7466"/>
                  </a:cubicBezTo>
                  <a:lnTo>
                    <a:pt x="5320" y="7466"/>
                  </a:lnTo>
                  <a:cubicBezTo>
                    <a:pt x="5204" y="7466"/>
                    <a:pt x="5092" y="7443"/>
                    <a:pt x="4986" y="7398"/>
                  </a:cubicBezTo>
                  <a:lnTo>
                    <a:pt x="4986" y="4775"/>
                  </a:lnTo>
                  <a:cubicBezTo>
                    <a:pt x="5141" y="4601"/>
                    <a:pt x="5273" y="4414"/>
                    <a:pt x="5381" y="4214"/>
                  </a:cubicBezTo>
                  <a:lnTo>
                    <a:pt x="15059" y="4214"/>
                  </a:lnTo>
                  <a:cubicBezTo>
                    <a:pt x="15531" y="4214"/>
                    <a:pt x="15916" y="4598"/>
                    <a:pt x="15916" y="5072"/>
                  </a:cubicBezTo>
                  <a:lnTo>
                    <a:pt x="15916" y="5487"/>
                  </a:lnTo>
                  <a:cubicBezTo>
                    <a:pt x="15916" y="5621"/>
                    <a:pt x="16024" y="5728"/>
                    <a:pt x="16157" y="5728"/>
                  </a:cubicBezTo>
                  <a:cubicBezTo>
                    <a:pt x="16290" y="5728"/>
                    <a:pt x="16398" y="5621"/>
                    <a:pt x="16398" y="5487"/>
                  </a:cubicBezTo>
                  <a:lnTo>
                    <a:pt x="16398" y="5072"/>
                  </a:lnTo>
                  <a:cubicBezTo>
                    <a:pt x="16398" y="4617"/>
                    <a:pt x="16170" y="4216"/>
                    <a:pt x="15823" y="3974"/>
                  </a:cubicBezTo>
                  <a:cubicBezTo>
                    <a:pt x="16167" y="3731"/>
                    <a:pt x="16396" y="3329"/>
                    <a:pt x="16396" y="2875"/>
                  </a:cubicBezTo>
                  <a:lnTo>
                    <a:pt x="16396" y="1339"/>
                  </a:lnTo>
                  <a:cubicBezTo>
                    <a:pt x="16396" y="601"/>
                    <a:pt x="15795" y="1"/>
                    <a:pt x="15058" y="1"/>
                  </a:cubicBezTo>
                  <a:lnTo>
                    <a:pt x="5320" y="1"/>
                  </a:lnTo>
                  <a:cubicBezTo>
                    <a:pt x="4948" y="1"/>
                    <a:pt x="4598" y="155"/>
                    <a:pt x="4349" y="420"/>
                  </a:cubicBezTo>
                  <a:cubicBezTo>
                    <a:pt x="3915" y="155"/>
                    <a:pt x="3405" y="1"/>
                    <a:pt x="2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2283279" y="1403530"/>
              <a:ext cx="45217" cy="75845"/>
            </a:xfrm>
            <a:custGeom>
              <a:avLst/>
              <a:gdLst/>
              <a:ahLst/>
              <a:cxnLst/>
              <a:rect l="l" t="t" r="r" b="b"/>
              <a:pathLst>
                <a:path w="1497" h="2511" extrusionOk="0">
                  <a:moveTo>
                    <a:pt x="749" y="481"/>
                  </a:moveTo>
                  <a:cubicBezTo>
                    <a:pt x="896" y="481"/>
                    <a:pt x="1017" y="600"/>
                    <a:pt x="1017" y="748"/>
                  </a:cubicBezTo>
                  <a:lnTo>
                    <a:pt x="1017" y="1765"/>
                  </a:lnTo>
                  <a:cubicBezTo>
                    <a:pt x="1017" y="1912"/>
                    <a:pt x="896" y="2033"/>
                    <a:pt x="749" y="2033"/>
                  </a:cubicBezTo>
                  <a:cubicBezTo>
                    <a:pt x="602" y="2033"/>
                    <a:pt x="481" y="1912"/>
                    <a:pt x="481" y="1765"/>
                  </a:cubicBezTo>
                  <a:lnTo>
                    <a:pt x="481" y="748"/>
                  </a:lnTo>
                  <a:cubicBezTo>
                    <a:pt x="481" y="600"/>
                    <a:pt x="602" y="481"/>
                    <a:pt x="749" y="481"/>
                  </a:cubicBezTo>
                  <a:close/>
                  <a:moveTo>
                    <a:pt x="749" y="0"/>
                  </a:moveTo>
                  <a:cubicBezTo>
                    <a:pt x="337" y="0"/>
                    <a:pt x="1" y="336"/>
                    <a:pt x="1" y="748"/>
                  </a:cubicBezTo>
                  <a:lnTo>
                    <a:pt x="1" y="1763"/>
                  </a:lnTo>
                  <a:cubicBezTo>
                    <a:pt x="1" y="2176"/>
                    <a:pt x="337" y="2511"/>
                    <a:pt x="749" y="2511"/>
                  </a:cubicBezTo>
                  <a:cubicBezTo>
                    <a:pt x="1162" y="2511"/>
                    <a:pt x="1497" y="2176"/>
                    <a:pt x="1497" y="1763"/>
                  </a:cubicBezTo>
                  <a:lnTo>
                    <a:pt x="1497" y="748"/>
                  </a:lnTo>
                  <a:cubicBezTo>
                    <a:pt x="1497" y="336"/>
                    <a:pt x="1162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2228306" y="1403530"/>
              <a:ext cx="45217" cy="75845"/>
            </a:xfrm>
            <a:custGeom>
              <a:avLst/>
              <a:gdLst/>
              <a:ahLst/>
              <a:cxnLst/>
              <a:rect l="l" t="t" r="r" b="b"/>
              <a:pathLst>
                <a:path w="1497" h="2511" extrusionOk="0">
                  <a:moveTo>
                    <a:pt x="748" y="481"/>
                  </a:moveTo>
                  <a:cubicBezTo>
                    <a:pt x="896" y="481"/>
                    <a:pt x="1016" y="600"/>
                    <a:pt x="1016" y="748"/>
                  </a:cubicBezTo>
                  <a:lnTo>
                    <a:pt x="1016" y="1765"/>
                  </a:lnTo>
                  <a:cubicBezTo>
                    <a:pt x="1016" y="1912"/>
                    <a:pt x="896" y="2033"/>
                    <a:pt x="748" y="2033"/>
                  </a:cubicBezTo>
                  <a:cubicBezTo>
                    <a:pt x="601" y="2033"/>
                    <a:pt x="481" y="1912"/>
                    <a:pt x="481" y="1765"/>
                  </a:cubicBezTo>
                  <a:lnTo>
                    <a:pt x="481" y="748"/>
                  </a:lnTo>
                  <a:cubicBezTo>
                    <a:pt x="481" y="600"/>
                    <a:pt x="601" y="481"/>
                    <a:pt x="748" y="481"/>
                  </a:cubicBezTo>
                  <a:close/>
                  <a:moveTo>
                    <a:pt x="748" y="0"/>
                  </a:moveTo>
                  <a:cubicBezTo>
                    <a:pt x="336" y="0"/>
                    <a:pt x="1" y="336"/>
                    <a:pt x="1" y="748"/>
                  </a:cubicBezTo>
                  <a:lnTo>
                    <a:pt x="1" y="1763"/>
                  </a:lnTo>
                  <a:cubicBezTo>
                    <a:pt x="1" y="2176"/>
                    <a:pt x="336" y="2511"/>
                    <a:pt x="748" y="2511"/>
                  </a:cubicBezTo>
                  <a:cubicBezTo>
                    <a:pt x="1160" y="2511"/>
                    <a:pt x="1496" y="2176"/>
                    <a:pt x="1496" y="1763"/>
                  </a:cubicBezTo>
                  <a:lnTo>
                    <a:pt x="1496" y="748"/>
                  </a:lnTo>
                  <a:cubicBezTo>
                    <a:pt x="1496" y="336"/>
                    <a:pt x="1160" y="0"/>
                    <a:pt x="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72" name="Google Shape;1372;p46"/>
          <p:cNvSpPr/>
          <p:nvPr/>
        </p:nvSpPr>
        <p:spPr>
          <a:xfrm>
            <a:off x="7316527" y="1560241"/>
            <a:ext cx="375314" cy="371452"/>
          </a:xfrm>
          <a:custGeom>
            <a:avLst/>
            <a:gdLst/>
            <a:ahLst/>
            <a:cxnLst/>
            <a:rect l="l" t="t" r="r" b="b"/>
            <a:pathLst>
              <a:path w="16400" h="16233" extrusionOk="0">
                <a:moveTo>
                  <a:pt x="8746" y="1"/>
                </a:moveTo>
                <a:cubicBezTo>
                  <a:pt x="7596" y="1"/>
                  <a:pt x="6513" y="450"/>
                  <a:pt x="5701" y="1264"/>
                </a:cubicBezTo>
                <a:cubicBezTo>
                  <a:pt x="4887" y="2078"/>
                  <a:pt x="4439" y="3159"/>
                  <a:pt x="4439" y="4309"/>
                </a:cubicBezTo>
                <a:lnTo>
                  <a:pt x="4439" y="4767"/>
                </a:lnTo>
                <a:lnTo>
                  <a:pt x="3816" y="4767"/>
                </a:lnTo>
                <a:cubicBezTo>
                  <a:pt x="1712" y="4767"/>
                  <a:pt x="1" y="6478"/>
                  <a:pt x="1" y="8581"/>
                </a:cubicBezTo>
                <a:cubicBezTo>
                  <a:pt x="1" y="9600"/>
                  <a:pt x="397" y="10558"/>
                  <a:pt x="1119" y="11278"/>
                </a:cubicBezTo>
                <a:cubicBezTo>
                  <a:pt x="1840" y="11997"/>
                  <a:pt x="2797" y="12395"/>
                  <a:pt x="3816" y="12395"/>
                </a:cubicBezTo>
                <a:lnTo>
                  <a:pt x="4775" y="12395"/>
                </a:lnTo>
                <a:cubicBezTo>
                  <a:pt x="4560" y="12624"/>
                  <a:pt x="4502" y="12943"/>
                  <a:pt x="4622" y="13236"/>
                </a:cubicBezTo>
                <a:cubicBezTo>
                  <a:pt x="4747" y="13541"/>
                  <a:pt x="5030" y="13731"/>
                  <a:pt x="5358" y="13731"/>
                </a:cubicBezTo>
                <a:lnTo>
                  <a:pt x="5937" y="13731"/>
                </a:lnTo>
                <a:lnTo>
                  <a:pt x="5937" y="15447"/>
                </a:lnTo>
                <a:cubicBezTo>
                  <a:pt x="5937" y="15880"/>
                  <a:pt x="6290" y="16232"/>
                  <a:pt x="6722" y="16232"/>
                </a:cubicBezTo>
                <a:lnTo>
                  <a:pt x="9725" y="16232"/>
                </a:lnTo>
                <a:cubicBezTo>
                  <a:pt x="10158" y="16232"/>
                  <a:pt x="10510" y="15880"/>
                  <a:pt x="10510" y="15447"/>
                </a:cubicBezTo>
                <a:lnTo>
                  <a:pt x="10510" y="13731"/>
                </a:lnTo>
                <a:lnTo>
                  <a:pt x="11089" y="13731"/>
                </a:lnTo>
                <a:cubicBezTo>
                  <a:pt x="11418" y="13731"/>
                  <a:pt x="11699" y="13541"/>
                  <a:pt x="11825" y="13236"/>
                </a:cubicBezTo>
                <a:cubicBezTo>
                  <a:pt x="11945" y="12943"/>
                  <a:pt x="11887" y="12624"/>
                  <a:pt x="11673" y="12394"/>
                </a:cubicBezTo>
                <a:lnTo>
                  <a:pt x="13772" y="12394"/>
                </a:lnTo>
                <a:cubicBezTo>
                  <a:pt x="15219" y="12394"/>
                  <a:pt x="16399" y="11214"/>
                  <a:pt x="16399" y="9766"/>
                </a:cubicBezTo>
                <a:cubicBezTo>
                  <a:pt x="16399" y="9280"/>
                  <a:pt x="16264" y="8804"/>
                  <a:pt x="16011" y="8393"/>
                </a:cubicBezTo>
                <a:cubicBezTo>
                  <a:pt x="15965" y="8319"/>
                  <a:pt x="15886" y="8278"/>
                  <a:pt x="15805" y="8278"/>
                </a:cubicBezTo>
                <a:cubicBezTo>
                  <a:pt x="15762" y="8278"/>
                  <a:pt x="15719" y="8290"/>
                  <a:pt x="15680" y="8314"/>
                </a:cubicBezTo>
                <a:cubicBezTo>
                  <a:pt x="15567" y="8383"/>
                  <a:pt x="15531" y="8532"/>
                  <a:pt x="15602" y="8645"/>
                </a:cubicBezTo>
                <a:cubicBezTo>
                  <a:pt x="15810" y="8982"/>
                  <a:pt x="15919" y="9369"/>
                  <a:pt x="15919" y="9767"/>
                </a:cubicBezTo>
                <a:cubicBezTo>
                  <a:pt x="15919" y="10951"/>
                  <a:pt x="14956" y="11914"/>
                  <a:pt x="13772" y="11914"/>
                </a:cubicBezTo>
                <a:lnTo>
                  <a:pt x="11186" y="11914"/>
                </a:lnTo>
                <a:lnTo>
                  <a:pt x="8781" y="9547"/>
                </a:lnTo>
                <a:cubicBezTo>
                  <a:pt x="8627" y="9396"/>
                  <a:pt x="8425" y="9320"/>
                  <a:pt x="8223" y="9320"/>
                </a:cubicBezTo>
                <a:cubicBezTo>
                  <a:pt x="8021" y="9320"/>
                  <a:pt x="7819" y="9396"/>
                  <a:pt x="7664" y="9547"/>
                </a:cubicBezTo>
                <a:lnTo>
                  <a:pt x="6607" y="10588"/>
                </a:lnTo>
                <a:cubicBezTo>
                  <a:pt x="6512" y="10682"/>
                  <a:pt x="6511" y="10833"/>
                  <a:pt x="6604" y="10928"/>
                </a:cubicBezTo>
                <a:cubicBezTo>
                  <a:pt x="6652" y="10975"/>
                  <a:pt x="6713" y="10999"/>
                  <a:pt x="6775" y="10999"/>
                </a:cubicBezTo>
                <a:cubicBezTo>
                  <a:pt x="6836" y="10999"/>
                  <a:pt x="6897" y="10976"/>
                  <a:pt x="6944" y="10930"/>
                </a:cubicBezTo>
                <a:lnTo>
                  <a:pt x="8001" y="9889"/>
                </a:lnTo>
                <a:cubicBezTo>
                  <a:pt x="8062" y="9829"/>
                  <a:pt x="8142" y="9799"/>
                  <a:pt x="8222" y="9799"/>
                </a:cubicBezTo>
                <a:cubicBezTo>
                  <a:pt x="8302" y="9799"/>
                  <a:pt x="8382" y="9829"/>
                  <a:pt x="8443" y="9889"/>
                </a:cubicBezTo>
                <a:lnTo>
                  <a:pt x="11308" y="12710"/>
                </a:lnTo>
                <a:cubicBezTo>
                  <a:pt x="11447" y="12849"/>
                  <a:pt x="11397" y="13008"/>
                  <a:pt x="11378" y="13054"/>
                </a:cubicBezTo>
                <a:cubicBezTo>
                  <a:pt x="11359" y="13101"/>
                  <a:pt x="11282" y="13250"/>
                  <a:pt x="11086" y="13250"/>
                </a:cubicBezTo>
                <a:lnTo>
                  <a:pt x="10268" y="13250"/>
                </a:lnTo>
                <a:cubicBezTo>
                  <a:pt x="10135" y="13250"/>
                  <a:pt x="10027" y="13358"/>
                  <a:pt x="10027" y="13491"/>
                </a:cubicBezTo>
                <a:lnTo>
                  <a:pt x="10027" y="15447"/>
                </a:lnTo>
                <a:cubicBezTo>
                  <a:pt x="10027" y="15615"/>
                  <a:pt x="9890" y="15753"/>
                  <a:pt x="9722" y="15753"/>
                </a:cubicBezTo>
                <a:lnTo>
                  <a:pt x="6720" y="15753"/>
                </a:lnTo>
                <a:cubicBezTo>
                  <a:pt x="6552" y="15753"/>
                  <a:pt x="6415" y="15615"/>
                  <a:pt x="6415" y="15447"/>
                </a:cubicBezTo>
                <a:lnTo>
                  <a:pt x="6415" y="13491"/>
                </a:lnTo>
                <a:cubicBezTo>
                  <a:pt x="6415" y="13358"/>
                  <a:pt x="6307" y="13250"/>
                  <a:pt x="6174" y="13250"/>
                </a:cubicBezTo>
                <a:lnTo>
                  <a:pt x="5356" y="13250"/>
                </a:lnTo>
                <a:cubicBezTo>
                  <a:pt x="5160" y="13250"/>
                  <a:pt x="5083" y="13101"/>
                  <a:pt x="5064" y="13054"/>
                </a:cubicBezTo>
                <a:cubicBezTo>
                  <a:pt x="5045" y="13008"/>
                  <a:pt x="4995" y="12848"/>
                  <a:pt x="5134" y="12710"/>
                </a:cubicBezTo>
                <a:lnTo>
                  <a:pt x="6156" y="11703"/>
                </a:lnTo>
                <a:cubicBezTo>
                  <a:pt x="6251" y="11610"/>
                  <a:pt x="6253" y="11459"/>
                  <a:pt x="6158" y="11364"/>
                </a:cubicBezTo>
                <a:cubicBezTo>
                  <a:pt x="6111" y="11316"/>
                  <a:pt x="6050" y="11292"/>
                  <a:pt x="5988" y="11292"/>
                </a:cubicBezTo>
                <a:cubicBezTo>
                  <a:pt x="5927" y="11292"/>
                  <a:pt x="5866" y="11315"/>
                  <a:pt x="5819" y="11361"/>
                </a:cubicBezTo>
                <a:lnTo>
                  <a:pt x="5259" y="11914"/>
                </a:lnTo>
                <a:lnTo>
                  <a:pt x="3813" y="11914"/>
                </a:lnTo>
                <a:cubicBezTo>
                  <a:pt x="2923" y="11914"/>
                  <a:pt x="2086" y="11567"/>
                  <a:pt x="1456" y="10939"/>
                </a:cubicBezTo>
                <a:cubicBezTo>
                  <a:pt x="826" y="10309"/>
                  <a:pt x="478" y="9471"/>
                  <a:pt x="478" y="8581"/>
                </a:cubicBezTo>
                <a:cubicBezTo>
                  <a:pt x="478" y="6742"/>
                  <a:pt x="1974" y="5248"/>
                  <a:pt x="3813" y="5248"/>
                </a:cubicBezTo>
                <a:lnTo>
                  <a:pt x="4677" y="5248"/>
                </a:lnTo>
                <a:cubicBezTo>
                  <a:pt x="4810" y="5248"/>
                  <a:pt x="4918" y="5140"/>
                  <a:pt x="4918" y="5007"/>
                </a:cubicBezTo>
                <a:lnTo>
                  <a:pt x="4918" y="4310"/>
                </a:lnTo>
                <a:cubicBezTo>
                  <a:pt x="4918" y="3288"/>
                  <a:pt x="5316" y="2326"/>
                  <a:pt x="6039" y="1603"/>
                </a:cubicBezTo>
                <a:cubicBezTo>
                  <a:pt x="6762" y="880"/>
                  <a:pt x="7722" y="481"/>
                  <a:pt x="8745" y="481"/>
                </a:cubicBezTo>
                <a:cubicBezTo>
                  <a:pt x="10855" y="481"/>
                  <a:pt x="12572" y="2198"/>
                  <a:pt x="12572" y="4308"/>
                </a:cubicBezTo>
                <a:lnTo>
                  <a:pt x="12572" y="7379"/>
                </a:lnTo>
                <a:cubicBezTo>
                  <a:pt x="12572" y="7513"/>
                  <a:pt x="12680" y="7620"/>
                  <a:pt x="12813" y="7620"/>
                </a:cubicBezTo>
                <a:lnTo>
                  <a:pt x="13769" y="7620"/>
                </a:lnTo>
                <a:cubicBezTo>
                  <a:pt x="14167" y="7620"/>
                  <a:pt x="14554" y="7730"/>
                  <a:pt x="14891" y="7937"/>
                </a:cubicBezTo>
                <a:cubicBezTo>
                  <a:pt x="14930" y="7961"/>
                  <a:pt x="14974" y="7972"/>
                  <a:pt x="15017" y="7972"/>
                </a:cubicBezTo>
                <a:cubicBezTo>
                  <a:pt x="15097" y="7972"/>
                  <a:pt x="15177" y="7931"/>
                  <a:pt x="15222" y="7858"/>
                </a:cubicBezTo>
                <a:cubicBezTo>
                  <a:pt x="15291" y="7745"/>
                  <a:pt x="15256" y="7597"/>
                  <a:pt x="15143" y="7528"/>
                </a:cubicBezTo>
                <a:cubicBezTo>
                  <a:pt x="14731" y="7274"/>
                  <a:pt x="14256" y="7140"/>
                  <a:pt x="13770" y="7140"/>
                </a:cubicBezTo>
                <a:lnTo>
                  <a:pt x="13056" y="7140"/>
                </a:lnTo>
                <a:lnTo>
                  <a:pt x="13056" y="4309"/>
                </a:lnTo>
                <a:cubicBezTo>
                  <a:pt x="13056" y="1935"/>
                  <a:pt x="11123" y="1"/>
                  <a:pt x="87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3" name="Google Shape;1373;p46"/>
          <p:cNvSpPr/>
          <p:nvPr/>
        </p:nvSpPr>
        <p:spPr>
          <a:xfrm>
            <a:off x="3431218" y="1558353"/>
            <a:ext cx="326752" cy="375227"/>
          </a:xfrm>
          <a:custGeom>
            <a:avLst/>
            <a:gdLst/>
            <a:ahLst/>
            <a:cxnLst/>
            <a:rect l="l" t="t" r="r" b="b"/>
            <a:pathLst>
              <a:path w="14278" h="16398" extrusionOk="0">
                <a:moveTo>
                  <a:pt x="6084" y="2582"/>
                </a:moveTo>
                <a:cubicBezTo>
                  <a:pt x="6465" y="2582"/>
                  <a:pt x="6773" y="2890"/>
                  <a:pt x="6773" y="3270"/>
                </a:cubicBezTo>
                <a:lnTo>
                  <a:pt x="6773" y="5609"/>
                </a:lnTo>
                <a:cubicBezTo>
                  <a:pt x="6773" y="5989"/>
                  <a:pt x="6465" y="6297"/>
                  <a:pt x="6084" y="6297"/>
                </a:cubicBezTo>
                <a:cubicBezTo>
                  <a:pt x="5704" y="6297"/>
                  <a:pt x="5395" y="5989"/>
                  <a:pt x="5395" y="5609"/>
                </a:cubicBezTo>
                <a:lnTo>
                  <a:pt x="5395" y="3270"/>
                </a:lnTo>
                <a:cubicBezTo>
                  <a:pt x="5395" y="2890"/>
                  <a:pt x="5704" y="2582"/>
                  <a:pt x="6084" y="2582"/>
                </a:cubicBezTo>
                <a:close/>
                <a:moveTo>
                  <a:pt x="5845" y="482"/>
                </a:moveTo>
                <a:lnTo>
                  <a:pt x="5845" y="2125"/>
                </a:lnTo>
                <a:cubicBezTo>
                  <a:pt x="5314" y="2235"/>
                  <a:pt x="4915" y="2706"/>
                  <a:pt x="4915" y="3269"/>
                </a:cubicBezTo>
                <a:lnTo>
                  <a:pt x="4915" y="5608"/>
                </a:lnTo>
                <a:cubicBezTo>
                  <a:pt x="4915" y="5974"/>
                  <a:pt x="5086" y="6304"/>
                  <a:pt x="5353" y="6517"/>
                </a:cubicBezTo>
                <a:cubicBezTo>
                  <a:pt x="4967" y="7054"/>
                  <a:pt x="4392" y="7429"/>
                  <a:pt x="3741" y="7557"/>
                </a:cubicBezTo>
                <a:cubicBezTo>
                  <a:pt x="3610" y="7583"/>
                  <a:pt x="3526" y="7710"/>
                  <a:pt x="3552" y="7839"/>
                </a:cubicBezTo>
                <a:cubicBezTo>
                  <a:pt x="3574" y="7954"/>
                  <a:pt x="3674" y="8032"/>
                  <a:pt x="3787" y="8032"/>
                </a:cubicBezTo>
                <a:cubicBezTo>
                  <a:pt x="3802" y="8032"/>
                  <a:pt x="3818" y="8031"/>
                  <a:pt x="3834" y="8027"/>
                </a:cubicBezTo>
                <a:cubicBezTo>
                  <a:pt x="4629" y="7870"/>
                  <a:pt x="5330" y="7403"/>
                  <a:pt x="5786" y="6736"/>
                </a:cubicBezTo>
                <a:cubicBezTo>
                  <a:pt x="5881" y="6761"/>
                  <a:pt x="5981" y="6773"/>
                  <a:pt x="6084" y="6773"/>
                </a:cubicBezTo>
                <a:cubicBezTo>
                  <a:pt x="6186" y="6773"/>
                  <a:pt x="6287" y="6760"/>
                  <a:pt x="6383" y="6736"/>
                </a:cubicBezTo>
                <a:cubicBezTo>
                  <a:pt x="6957" y="7572"/>
                  <a:pt x="7917" y="8087"/>
                  <a:pt x="8940" y="8087"/>
                </a:cubicBezTo>
                <a:lnTo>
                  <a:pt x="11689" y="8087"/>
                </a:lnTo>
                <a:lnTo>
                  <a:pt x="11689" y="8692"/>
                </a:lnTo>
                <a:cubicBezTo>
                  <a:pt x="11553" y="8810"/>
                  <a:pt x="11436" y="8950"/>
                  <a:pt x="11347" y="9116"/>
                </a:cubicBezTo>
                <a:lnTo>
                  <a:pt x="9652" y="12262"/>
                </a:lnTo>
                <a:lnTo>
                  <a:pt x="8530" y="10758"/>
                </a:lnTo>
                <a:cubicBezTo>
                  <a:pt x="8298" y="10449"/>
                  <a:pt x="7960" y="10246"/>
                  <a:pt x="7577" y="10192"/>
                </a:cubicBezTo>
                <a:cubicBezTo>
                  <a:pt x="7506" y="10181"/>
                  <a:pt x="7435" y="10176"/>
                  <a:pt x="7365" y="10176"/>
                </a:cubicBezTo>
                <a:cubicBezTo>
                  <a:pt x="7055" y="10176"/>
                  <a:pt x="6755" y="10276"/>
                  <a:pt x="6502" y="10464"/>
                </a:cubicBezTo>
                <a:cubicBezTo>
                  <a:pt x="5861" y="10942"/>
                  <a:pt x="5729" y="11852"/>
                  <a:pt x="6207" y="12493"/>
                </a:cubicBezTo>
                <a:lnTo>
                  <a:pt x="7991" y="14881"/>
                </a:lnTo>
                <a:cubicBezTo>
                  <a:pt x="7382" y="15102"/>
                  <a:pt x="6742" y="15214"/>
                  <a:pt x="6086" y="15214"/>
                </a:cubicBezTo>
                <a:cubicBezTo>
                  <a:pt x="2995" y="15214"/>
                  <a:pt x="480" y="12701"/>
                  <a:pt x="480" y="9610"/>
                </a:cubicBezTo>
                <a:lnTo>
                  <a:pt x="480" y="8089"/>
                </a:lnTo>
                <a:lnTo>
                  <a:pt x="2670" y="8089"/>
                </a:lnTo>
                <a:cubicBezTo>
                  <a:pt x="2803" y="8089"/>
                  <a:pt x="2910" y="7981"/>
                  <a:pt x="2910" y="7848"/>
                </a:cubicBezTo>
                <a:cubicBezTo>
                  <a:pt x="2910" y="7715"/>
                  <a:pt x="2803" y="7607"/>
                  <a:pt x="2670" y="7607"/>
                </a:cubicBezTo>
                <a:lnTo>
                  <a:pt x="480" y="7607"/>
                </a:lnTo>
                <a:lnTo>
                  <a:pt x="480" y="4345"/>
                </a:lnTo>
                <a:cubicBezTo>
                  <a:pt x="480" y="2214"/>
                  <a:pt x="2214" y="482"/>
                  <a:pt x="4343" y="482"/>
                </a:cubicBezTo>
                <a:close/>
                <a:moveTo>
                  <a:pt x="4343" y="0"/>
                </a:moveTo>
                <a:cubicBezTo>
                  <a:pt x="1948" y="0"/>
                  <a:pt x="0" y="1949"/>
                  <a:pt x="0" y="4345"/>
                </a:cubicBezTo>
                <a:lnTo>
                  <a:pt x="0" y="9609"/>
                </a:lnTo>
                <a:cubicBezTo>
                  <a:pt x="0" y="12964"/>
                  <a:pt x="2730" y="15694"/>
                  <a:pt x="6086" y="15694"/>
                </a:cubicBezTo>
                <a:cubicBezTo>
                  <a:pt x="6847" y="15694"/>
                  <a:pt x="7589" y="15555"/>
                  <a:pt x="8290" y="15281"/>
                </a:cubicBezTo>
                <a:lnTo>
                  <a:pt x="8689" y="15816"/>
                </a:lnTo>
                <a:cubicBezTo>
                  <a:pt x="8961" y="16180"/>
                  <a:pt x="9396" y="16397"/>
                  <a:pt x="9850" y="16397"/>
                </a:cubicBezTo>
                <a:cubicBezTo>
                  <a:pt x="9887" y="16397"/>
                  <a:pt x="9923" y="16396"/>
                  <a:pt x="9956" y="16394"/>
                </a:cubicBezTo>
                <a:cubicBezTo>
                  <a:pt x="10453" y="16356"/>
                  <a:pt x="10890" y="16074"/>
                  <a:pt x="11126" y="15636"/>
                </a:cubicBezTo>
                <a:lnTo>
                  <a:pt x="11502" y="14937"/>
                </a:lnTo>
                <a:cubicBezTo>
                  <a:pt x="11564" y="14820"/>
                  <a:pt x="11521" y="14674"/>
                  <a:pt x="11404" y="14612"/>
                </a:cubicBezTo>
                <a:cubicBezTo>
                  <a:pt x="11368" y="14592"/>
                  <a:pt x="11329" y="14583"/>
                  <a:pt x="11290" y="14583"/>
                </a:cubicBezTo>
                <a:cubicBezTo>
                  <a:pt x="11205" y="14583"/>
                  <a:pt x="11123" y="14629"/>
                  <a:pt x="11080" y="14709"/>
                </a:cubicBezTo>
                <a:lnTo>
                  <a:pt x="10703" y="15408"/>
                </a:lnTo>
                <a:cubicBezTo>
                  <a:pt x="10545" y="15701"/>
                  <a:pt x="10252" y="15890"/>
                  <a:pt x="9920" y="15915"/>
                </a:cubicBezTo>
                <a:cubicBezTo>
                  <a:pt x="9899" y="15916"/>
                  <a:pt x="9874" y="15918"/>
                  <a:pt x="9850" y="15918"/>
                </a:cubicBezTo>
                <a:cubicBezTo>
                  <a:pt x="9545" y="15918"/>
                  <a:pt x="9256" y="15772"/>
                  <a:pt x="9074" y="15529"/>
                </a:cubicBezTo>
                <a:lnTo>
                  <a:pt x="6594" y="12205"/>
                </a:lnTo>
                <a:cubicBezTo>
                  <a:pt x="6273" y="11776"/>
                  <a:pt x="6363" y="11168"/>
                  <a:pt x="6791" y="10848"/>
                </a:cubicBezTo>
                <a:cubicBezTo>
                  <a:pt x="6960" y="10722"/>
                  <a:pt x="7161" y="10656"/>
                  <a:pt x="7368" y="10656"/>
                </a:cubicBezTo>
                <a:cubicBezTo>
                  <a:pt x="7415" y="10656"/>
                  <a:pt x="7462" y="10659"/>
                  <a:pt x="7510" y="10666"/>
                </a:cubicBezTo>
                <a:cubicBezTo>
                  <a:pt x="7766" y="10704"/>
                  <a:pt x="7992" y="10838"/>
                  <a:pt x="8147" y="11045"/>
                </a:cubicBezTo>
                <a:lnTo>
                  <a:pt x="9494" y="12850"/>
                </a:lnTo>
                <a:cubicBezTo>
                  <a:pt x="9540" y="12910"/>
                  <a:pt x="9612" y="12946"/>
                  <a:pt x="9688" y="12946"/>
                </a:cubicBezTo>
                <a:cubicBezTo>
                  <a:pt x="9694" y="12946"/>
                  <a:pt x="9699" y="12946"/>
                  <a:pt x="9704" y="12945"/>
                </a:cubicBezTo>
                <a:cubicBezTo>
                  <a:pt x="9786" y="12939"/>
                  <a:pt x="9859" y="12892"/>
                  <a:pt x="9898" y="12820"/>
                </a:cubicBezTo>
                <a:lnTo>
                  <a:pt x="11772" y="9343"/>
                </a:lnTo>
                <a:cubicBezTo>
                  <a:pt x="11947" y="9018"/>
                  <a:pt x="12281" y="8834"/>
                  <a:pt x="12627" y="8834"/>
                </a:cubicBezTo>
                <a:cubicBezTo>
                  <a:pt x="12782" y="8834"/>
                  <a:pt x="12939" y="8871"/>
                  <a:pt x="13084" y="8949"/>
                </a:cubicBezTo>
                <a:cubicBezTo>
                  <a:pt x="13555" y="9203"/>
                  <a:pt x="13731" y="9792"/>
                  <a:pt x="13478" y="10261"/>
                </a:cubicBezTo>
                <a:lnTo>
                  <a:pt x="11610" y="13726"/>
                </a:lnTo>
                <a:cubicBezTo>
                  <a:pt x="11548" y="13842"/>
                  <a:pt x="11592" y="13988"/>
                  <a:pt x="11708" y="14051"/>
                </a:cubicBezTo>
                <a:cubicBezTo>
                  <a:pt x="11744" y="14070"/>
                  <a:pt x="11783" y="14079"/>
                  <a:pt x="11822" y="14079"/>
                </a:cubicBezTo>
                <a:cubicBezTo>
                  <a:pt x="11907" y="14079"/>
                  <a:pt x="11990" y="14034"/>
                  <a:pt x="12033" y="13953"/>
                </a:cubicBezTo>
                <a:lnTo>
                  <a:pt x="13900" y="10490"/>
                </a:lnTo>
                <a:cubicBezTo>
                  <a:pt x="14278" y="9787"/>
                  <a:pt x="14014" y="8906"/>
                  <a:pt x="13311" y="8527"/>
                </a:cubicBezTo>
                <a:cubicBezTo>
                  <a:pt x="13092" y="8409"/>
                  <a:pt x="12857" y="8354"/>
                  <a:pt x="12626" y="8354"/>
                </a:cubicBezTo>
                <a:cubicBezTo>
                  <a:pt x="12471" y="8354"/>
                  <a:pt x="12317" y="8379"/>
                  <a:pt x="12171" y="8427"/>
                </a:cubicBezTo>
                <a:lnTo>
                  <a:pt x="12171" y="4346"/>
                </a:lnTo>
                <a:cubicBezTo>
                  <a:pt x="12171" y="3290"/>
                  <a:pt x="11786" y="2270"/>
                  <a:pt x="11088" y="1477"/>
                </a:cubicBezTo>
                <a:cubicBezTo>
                  <a:pt x="10396" y="693"/>
                  <a:pt x="9449" y="182"/>
                  <a:pt x="8417" y="42"/>
                </a:cubicBezTo>
                <a:cubicBezTo>
                  <a:pt x="8407" y="41"/>
                  <a:pt x="8396" y="40"/>
                  <a:pt x="8385" y="40"/>
                </a:cubicBezTo>
                <a:cubicBezTo>
                  <a:pt x="8266" y="40"/>
                  <a:pt x="8164" y="128"/>
                  <a:pt x="8147" y="248"/>
                </a:cubicBezTo>
                <a:cubicBezTo>
                  <a:pt x="8129" y="380"/>
                  <a:pt x="8221" y="501"/>
                  <a:pt x="8353" y="519"/>
                </a:cubicBezTo>
                <a:cubicBezTo>
                  <a:pt x="9270" y="645"/>
                  <a:pt x="10114" y="1097"/>
                  <a:pt x="10728" y="1795"/>
                </a:cubicBezTo>
                <a:cubicBezTo>
                  <a:pt x="11348" y="2501"/>
                  <a:pt x="11690" y="3406"/>
                  <a:pt x="11690" y="4346"/>
                </a:cubicBezTo>
                <a:lnTo>
                  <a:pt x="11690" y="7608"/>
                </a:lnTo>
                <a:lnTo>
                  <a:pt x="8940" y="7608"/>
                </a:lnTo>
                <a:cubicBezTo>
                  <a:pt x="8099" y="7608"/>
                  <a:pt x="7305" y="7197"/>
                  <a:pt x="6815" y="6519"/>
                </a:cubicBezTo>
                <a:cubicBezTo>
                  <a:pt x="7082" y="6305"/>
                  <a:pt x="7254" y="5976"/>
                  <a:pt x="7254" y="5608"/>
                </a:cubicBezTo>
                <a:lnTo>
                  <a:pt x="7254" y="3269"/>
                </a:lnTo>
                <a:cubicBezTo>
                  <a:pt x="7254" y="2707"/>
                  <a:pt x="6854" y="2235"/>
                  <a:pt x="6323" y="2125"/>
                </a:cubicBezTo>
                <a:lnTo>
                  <a:pt x="6323" y="482"/>
                </a:lnTo>
                <a:lnTo>
                  <a:pt x="7264" y="482"/>
                </a:lnTo>
                <a:cubicBezTo>
                  <a:pt x="7397" y="482"/>
                  <a:pt x="7505" y="374"/>
                  <a:pt x="7505" y="241"/>
                </a:cubicBezTo>
                <a:cubicBezTo>
                  <a:pt x="7505" y="108"/>
                  <a:pt x="7397" y="0"/>
                  <a:pt x="726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74" name="Google Shape;1374;p46"/>
          <p:cNvGrpSpPr/>
          <p:nvPr/>
        </p:nvGrpSpPr>
        <p:grpSpPr>
          <a:xfrm>
            <a:off x="5361780" y="1580028"/>
            <a:ext cx="375218" cy="331877"/>
            <a:chOff x="4421763" y="4086792"/>
            <a:chExt cx="495271" cy="438063"/>
          </a:xfrm>
        </p:grpSpPr>
        <p:sp>
          <p:nvSpPr>
            <p:cNvPr id="1375" name="Google Shape;1375;p46"/>
            <p:cNvSpPr/>
            <p:nvPr/>
          </p:nvSpPr>
          <p:spPr>
            <a:xfrm>
              <a:off x="4421763" y="4086792"/>
              <a:ext cx="495271" cy="438063"/>
            </a:xfrm>
            <a:custGeom>
              <a:avLst/>
              <a:gdLst/>
              <a:ahLst/>
              <a:cxnLst/>
              <a:rect l="l" t="t" r="r" b="b"/>
              <a:pathLst>
                <a:path w="16397" h="14503" extrusionOk="0">
                  <a:moveTo>
                    <a:pt x="14363" y="481"/>
                  </a:moveTo>
                  <a:cubicBezTo>
                    <a:pt x="14538" y="481"/>
                    <a:pt x="14714" y="547"/>
                    <a:pt x="14848" y="681"/>
                  </a:cubicBezTo>
                  <a:cubicBezTo>
                    <a:pt x="15115" y="949"/>
                    <a:pt x="15115" y="1385"/>
                    <a:pt x="14848" y="1652"/>
                  </a:cubicBezTo>
                  <a:lnTo>
                    <a:pt x="12233" y="4266"/>
                  </a:lnTo>
                  <a:lnTo>
                    <a:pt x="10291" y="4266"/>
                  </a:lnTo>
                  <a:lnTo>
                    <a:pt x="13877" y="681"/>
                  </a:lnTo>
                  <a:cubicBezTo>
                    <a:pt x="14011" y="547"/>
                    <a:pt x="14187" y="481"/>
                    <a:pt x="14363" y="481"/>
                  </a:cubicBezTo>
                  <a:close/>
                  <a:moveTo>
                    <a:pt x="15130" y="4748"/>
                  </a:moveTo>
                  <a:cubicBezTo>
                    <a:pt x="15561" y="4748"/>
                    <a:pt x="15910" y="5098"/>
                    <a:pt x="15910" y="5528"/>
                  </a:cubicBezTo>
                  <a:lnTo>
                    <a:pt x="15910" y="8598"/>
                  </a:lnTo>
                  <a:cubicBezTo>
                    <a:pt x="15910" y="9029"/>
                    <a:pt x="15561" y="9378"/>
                    <a:pt x="15130" y="9378"/>
                  </a:cubicBezTo>
                  <a:lnTo>
                    <a:pt x="1256" y="9378"/>
                  </a:lnTo>
                  <a:cubicBezTo>
                    <a:pt x="826" y="9378"/>
                    <a:pt x="476" y="9028"/>
                    <a:pt x="476" y="8598"/>
                  </a:cubicBezTo>
                  <a:lnTo>
                    <a:pt x="476" y="5528"/>
                  </a:lnTo>
                  <a:cubicBezTo>
                    <a:pt x="476" y="5098"/>
                    <a:pt x="825" y="4748"/>
                    <a:pt x="1255" y="4748"/>
                  </a:cubicBezTo>
                  <a:close/>
                  <a:moveTo>
                    <a:pt x="8593" y="9858"/>
                  </a:moveTo>
                  <a:lnTo>
                    <a:pt x="8593" y="11125"/>
                  </a:lnTo>
                  <a:lnTo>
                    <a:pt x="7795" y="11125"/>
                  </a:lnTo>
                  <a:lnTo>
                    <a:pt x="7795" y="9858"/>
                  </a:lnTo>
                  <a:close/>
                  <a:moveTo>
                    <a:pt x="6135" y="12414"/>
                  </a:moveTo>
                  <a:lnTo>
                    <a:pt x="6135" y="13212"/>
                  </a:lnTo>
                  <a:lnTo>
                    <a:pt x="476" y="13212"/>
                  </a:lnTo>
                  <a:lnTo>
                    <a:pt x="476" y="12414"/>
                  </a:lnTo>
                  <a:close/>
                  <a:moveTo>
                    <a:pt x="15912" y="12414"/>
                  </a:moveTo>
                  <a:lnTo>
                    <a:pt x="15912" y="13212"/>
                  </a:lnTo>
                  <a:lnTo>
                    <a:pt x="10252" y="13212"/>
                  </a:lnTo>
                  <a:lnTo>
                    <a:pt x="10252" y="12414"/>
                  </a:lnTo>
                  <a:close/>
                  <a:moveTo>
                    <a:pt x="2029" y="1"/>
                  </a:moveTo>
                  <a:cubicBezTo>
                    <a:pt x="1730" y="1"/>
                    <a:pt x="1432" y="115"/>
                    <a:pt x="1204" y="342"/>
                  </a:cubicBezTo>
                  <a:cubicBezTo>
                    <a:pt x="749" y="797"/>
                    <a:pt x="749" y="1536"/>
                    <a:pt x="1204" y="1992"/>
                  </a:cubicBezTo>
                  <a:lnTo>
                    <a:pt x="3479" y="4268"/>
                  </a:lnTo>
                  <a:lnTo>
                    <a:pt x="1260" y="4268"/>
                  </a:lnTo>
                  <a:cubicBezTo>
                    <a:pt x="565" y="4268"/>
                    <a:pt x="0" y="4834"/>
                    <a:pt x="0" y="5528"/>
                  </a:cubicBezTo>
                  <a:lnTo>
                    <a:pt x="0" y="8598"/>
                  </a:lnTo>
                  <a:cubicBezTo>
                    <a:pt x="0" y="9294"/>
                    <a:pt x="567" y="9858"/>
                    <a:pt x="1260" y="9858"/>
                  </a:cubicBezTo>
                  <a:lnTo>
                    <a:pt x="7320" y="9858"/>
                  </a:lnTo>
                  <a:lnTo>
                    <a:pt x="7320" y="11125"/>
                  </a:lnTo>
                  <a:lnTo>
                    <a:pt x="6940" y="11125"/>
                  </a:lnTo>
                  <a:cubicBezTo>
                    <a:pt x="6499" y="11125"/>
                    <a:pt x="6141" y="11483"/>
                    <a:pt x="6141" y="11924"/>
                  </a:cubicBezTo>
                  <a:lnTo>
                    <a:pt x="6141" y="11934"/>
                  </a:lnTo>
                  <a:lnTo>
                    <a:pt x="241" y="11934"/>
                  </a:lnTo>
                  <a:cubicBezTo>
                    <a:pt x="108" y="11934"/>
                    <a:pt x="0" y="12041"/>
                    <a:pt x="0" y="12175"/>
                  </a:cubicBezTo>
                  <a:lnTo>
                    <a:pt x="0" y="13453"/>
                  </a:lnTo>
                  <a:cubicBezTo>
                    <a:pt x="0" y="13586"/>
                    <a:pt x="108" y="13694"/>
                    <a:pt x="241" y="13694"/>
                  </a:cubicBezTo>
                  <a:lnTo>
                    <a:pt x="6141" y="13694"/>
                  </a:lnTo>
                  <a:lnTo>
                    <a:pt x="6141" y="13704"/>
                  </a:lnTo>
                  <a:cubicBezTo>
                    <a:pt x="6141" y="14144"/>
                    <a:pt x="6499" y="14503"/>
                    <a:pt x="6940" y="14503"/>
                  </a:cubicBezTo>
                  <a:lnTo>
                    <a:pt x="7138" y="14503"/>
                  </a:lnTo>
                  <a:cubicBezTo>
                    <a:pt x="7271" y="14503"/>
                    <a:pt x="7379" y="14395"/>
                    <a:pt x="7379" y="14262"/>
                  </a:cubicBezTo>
                  <a:cubicBezTo>
                    <a:pt x="7379" y="14129"/>
                    <a:pt x="7271" y="14022"/>
                    <a:pt x="7138" y="14022"/>
                  </a:cubicBezTo>
                  <a:lnTo>
                    <a:pt x="6940" y="14022"/>
                  </a:lnTo>
                  <a:cubicBezTo>
                    <a:pt x="6764" y="14022"/>
                    <a:pt x="6621" y="13878"/>
                    <a:pt x="6621" y="13702"/>
                  </a:cubicBezTo>
                  <a:lnTo>
                    <a:pt x="6621" y="11924"/>
                  </a:lnTo>
                  <a:cubicBezTo>
                    <a:pt x="6621" y="11748"/>
                    <a:pt x="6764" y="11605"/>
                    <a:pt x="6940" y="11605"/>
                  </a:cubicBezTo>
                  <a:lnTo>
                    <a:pt x="9456" y="11605"/>
                  </a:lnTo>
                  <a:cubicBezTo>
                    <a:pt x="9633" y="11605"/>
                    <a:pt x="9776" y="11748"/>
                    <a:pt x="9776" y="11924"/>
                  </a:cubicBezTo>
                  <a:lnTo>
                    <a:pt x="9776" y="13702"/>
                  </a:lnTo>
                  <a:cubicBezTo>
                    <a:pt x="9776" y="13878"/>
                    <a:pt x="9633" y="14022"/>
                    <a:pt x="9456" y="14022"/>
                  </a:cubicBezTo>
                  <a:lnTo>
                    <a:pt x="8255" y="14022"/>
                  </a:lnTo>
                  <a:cubicBezTo>
                    <a:pt x="8122" y="14022"/>
                    <a:pt x="8014" y="14129"/>
                    <a:pt x="8014" y="14262"/>
                  </a:cubicBezTo>
                  <a:cubicBezTo>
                    <a:pt x="8014" y="14395"/>
                    <a:pt x="8122" y="14503"/>
                    <a:pt x="8255" y="14503"/>
                  </a:cubicBezTo>
                  <a:lnTo>
                    <a:pt x="9456" y="14503"/>
                  </a:lnTo>
                  <a:cubicBezTo>
                    <a:pt x="9897" y="14503"/>
                    <a:pt x="10255" y="14144"/>
                    <a:pt x="10255" y="13704"/>
                  </a:cubicBezTo>
                  <a:lnTo>
                    <a:pt x="10255" y="13694"/>
                  </a:lnTo>
                  <a:lnTo>
                    <a:pt x="16156" y="13694"/>
                  </a:lnTo>
                  <a:cubicBezTo>
                    <a:pt x="16289" y="13694"/>
                    <a:pt x="16397" y="13586"/>
                    <a:pt x="16397" y="13453"/>
                  </a:cubicBezTo>
                  <a:lnTo>
                    <a:pt x="16397" y="12175"/>
                  </a:lnTo>
                  <a:cubicBezTo>
                    <a:pt x="16397" y="12041"/>
                    <a:pt x="16289" y="11934"/>
                    <a:pt x="16156" y="11934"/>
                  </a:cubicBezTo>
                  <a:lnTo>
                    <a:pt x="10258" y="11934"/>
                  </a:lnTo>
                  <a:lnTo>
                    <a:pt x="10258" y="11924"/>
                  </a:lnTo>
                  <a:cubicBezTo>
                    <a:pt x="10258" y="11483"/>
                    <a:pt x="9899" y="11125"/>
                    <a:pt x="9459" y="11125"/>
                  </a:cubicBezTo>
                  <a:lnTo>
                    <a:pt x="9077" y="11125"/>
                  </a:lnTo>
                  <a:lnTo>
                    <a:pt x="9077" y="9858"/>
                  </a:lnTo>
                  <a:lnTo>
                    <a:pt x="15131" y="9858"/>
                  </a:lnTo>
                  <a:cubicBezTo>
                    <a:pt x="15827" y="9858"/>
                    <a:pt x="16391" y="9293"/>
                    <a:pt x="16391" y="8598"/>
                  </a:cubicBezTo>
                  <a:lnTo>
                    <a:pt x="16391" y="5528"/>
                  </a:lnTo>
                  <a:cubicBezTo>
                    <a:pt x="16391" y="4833"/>
                    <a:pt x="15826" y="4268"/>
                    <a:pt x="15131" y="4268"/>
                  </a:cubicBezTo>
                  <a:lnTo>
                    <a:pt x="12913" y="4268"/>
                  </a:lnTo>
                  <a:lnTo>
                    <a:pt x="15188" y="1992"/>
                  </a:lnTo>
                  <a:cubicBezTo>
                    <a:pt x="15643" y="1538"/>
                    <a:pt x="15643" y="798"/>
                    <a:pt x="15188" y="342"/>
                  </a:cubicBezTo>
                  <a:cubicBezTo>
                    <a:pt x="14961" y="115"/>
                    <a:pt x="14662" y="1"/>
                    <a:pt x="14364" y="1"/>
                  </a:cubicBezTo>
                  <a:cubicBezTo>
                    <a:pt x="14065" y="1"/>
                    <a:pt x="13766" y="115"/>
                    <a:pt x="13539" y="342"/>
                  </a:cubicBezTo>
                  <a:lnTo>
                    <a:pt x="9614" y="4266"/>
                  </a:lnTo>
                  <a:lnTo>
                    <a:pt x="6778" y="4266"/>
                  </a:lnTo>
                  <a:lnTo>
                    <a:pt x="4687" y="2176"/>
                  </a:lnTo>
                  <a:cubicBezTo>
                    <a:pt x="4640" y="2129"/>
                    <a:pt x="4579" y="2106"/>
                    <a:pt x="4517" y="2106"/>
                  </a:cubicBezTo>
                  <a:cubicBezTo>
                    <a:pt x="4456" y="2106"/>
                    <a:pt x="4395" y="2129"/>
                    <a:pt x="4348" y="2176"/>
                  </a:cubicBezTo>
                  <a:cubicBezTo>
                    <a:pt x="4255" y="2269"/>
                    <a:pt x="4255" y="2422"/>
                    <a:pt x="4348" y="2515"/>
                  </a:cubicBezTo>
                  <a:lnTo>
                    <a:pt x="6100" y="4266"/>
                  </a:lnTo>
                  <a:lnTo>
                    <a:pt x="4158" y="4266"/>
                  </a:lnTo>
                  <a:lnTo>
                    <a:pt x="1543" y="1652"/>
                  </a:lnTo>
                  <a:cubicBezTo>
                    <a:pt x="1276" y="1385"/>
                    <a:pt x="1276" y="949"/>
                    <a:pt x="1543" y="681"/>
                  </a:cubicBezTo>
                  <a:cubicBezTo>
                    <a:pt x="1677" y="547"/>
                    <a:pt x="1853" y="481"/>
                    <a:pt x="2029" y="481"/>
                  </a:cubicBezTo>
                  <a:cubicBezTo>
                    <a:pt x="2205" y="481"/>
                    <a:pt x="2381" y="547"/>
                    <a:pt x="2514" y="681"/>
                  </a:cubicBezTo>
                  <a:lnTo>
                    <a:pt x="3555" y="1723"/>
                  </a:lnTo>
                  <a:cubicBezTo>
                    <a:pt x="3602" y="1769"/>
                    <a:pt x="3663" y="1793"/>
                    <a:pt x="3725" y="1793"/>
                  </a:cubicBezTo>
                  <a:cubicBezTo>
                    <a:pt x="3786" y="1793"/>
                    <a:pt x="3847" y="1769"/>
                    <a:pt x="3894" y="1723"/>
                  </a:cubicBezTo>
                  <a:cubicBezTo>
                    <a:pt x="3988" y="1629"/>
                    <a:pt x="3988" y="1477"/>
                    <a:pt x="3894" y="1383"/>
                  </a:cubicBezTo>
                  <a:lnTo>
                    <a:pt x="2853" y="342"/>
                  </a:lnTo>
                  <a:cubicBezTo>
                    <a:pt x="2626" y="115"/>
                    <a:pt x="2327" y="1"/>
                    <a:pt x="2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6" name="Google Shape;1376;p46"/>
            <p:cNvSpPr/>
            <p:nvPr/>
          </p:nvSpPr>
          <p:spPr>
            <a:xfrm>
              <a:off x="4459187" y="4260712"/>
              <a:ext cx="45459" cy="76298"/>
            </a:xfrm>
            <a:custGeom>
              <a:avLst/>
              <a:gdLst/>
              <a:ahLst/>
              <a:cxnLst/>
              <a:rect l="l" t="t" r="r" b="b"/>
              <a:pathLst>
                <a:path w="1505" h="2526" extrusionOk="0">
                  <a:moveTo>
                    <a:pt x="753" y="482"/>
                  </a:moveTo>
                  <a:cubicBezTo>
                    <a:pt x="902" y="482"/>
                    <a:pt x="1024" y="603"/>
                    <a:pt x="1024" y="754"/>
                  </a:cubicBezTo>
                  <a:lnTo>
                    <a:pt x="1024" y="1775"/>
                  </a:lnTo>
                  <a:cubicBezTo>
                    <a:pt x="1024" y="1925"/>
                    <a:pt x="902" y="2047"/>
                    <a:pt x="753" y="2047"/>
                  </a:cubicBezTo>
                  <a:cubicBezTo>
                    <a:pt x="602" y="2047"/>
                    <a:pt x="481" y="1925"/>
                    <a:pt x="481" y="1775"/>
                  </a:cubicBezTo>
                  <a:lnTo>
                    <a:pt x="481" y="754"/>
                  </a:lnTo>
                  <a:cubicBezTo>
                    <a:pt x="481" y="603"/>
                    <a:pt x="602" y="482"/>
                    <a:pt x="753" y="482"/>
                  </a:cubicBezTo>
                  <a:close/>
                  <a:moveTo>
                    <a:pt x="753" y="1"/>
                  </a:moveTo>
                  <a:cubicBezTo>
                    <a:pt x="338" y="1"/>
                    <a:pt x="1" y="337"/>
                    <a:pt x="1" y="752"/>
                  </a:cubicBezTo>
                  <a:lnTo>
                    <a:pt x="1" y="1774"/>
                  </a:lnTo>
                  <a:cubicBezTo>
                    <a:pt x="1" y="2189"/>
                    <a:pt x="338" y="2526"/>
                    <a:pt x="753" y="2526"/>
                  </a:cubicBezTo>
                  <a:cubicBezTo>
                    <a:pt x="1168" y="2526"/>
                    <a:pt x="1505" y="2189"/>
                    <a:pt x="1505" y="1774"/>
                  </a:cubicBezTo>
                  <a:lnTo>
                    <a:pt x="1505" y="752"/>
                  </a:lnTo>
                  <a:cubicBezTo>
                    <a:pt x="1505" y="339"/>
                    <a:pt x="1166" y="1"/>
                    <a:pt x="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46"/>
            <p:cNvSpPr/>
            <p:nvPr/>
          </p:nvSpPr>
          <p:spPr>
            <a:xfrm>
              <a:off x="4514764" y="4260621"/>
              <a:ext cx="45459" cy="76298"/>
            </a:xfrm>
            <a:custGeom>
              <a:avLst/>
              <a:gdLst/>
              <a:ahLst/>
              <a:cxnLst/>
              <a:rect l="l" t="t" r="r" b="b"/>
              <a:pathLst>
                <a:path w="1505" h="2526" extrusionOk="0">
                  <a:moveTo>
                    <a:pt x="753" y="481"/>
                  </a:moveTo>
                  <a:cubicBezTo>
                    <a:pt x="902" y="481"/>
                    <a:pt x="1024" y="603"/>
                    <a:pt x="1024" y="753"/>
                  </a:cubicBezTo>
                  <a:lnTo>
                    <a:pt x="1024" y="1774"/>
                  </a:lnTo>
                  <a:cubicBezTo>
                    <a:pt x="1024" y="1925"/>
                    <a:pt x="902" y="2045"/>
                    <a:pt x="753" y="2045"/>
                  </a:cubicBezTo>
                  <a:cubicBezTo>
                    <a:pt x="603" y="2045"/>
                    <a:pt x="481" y="1925"/>
                    <a:pt x="481" y="1774"/>
                  </a:cubicBezTo>
                  <a:lnTo>
                    <a:pt x="481" y="753"/>
                  </a:lnTo>
                  <a:cubicBezTo>
                    <a:pt x="481" y="603"/>
                    <a:pt x="603" y="481"/>
                    <a:pt x="753" y="481"/>
                  </a:cubicBezTo>
                  <a:close/>
                  <a:moveTo>
                    <a:pt x="753" y="1"/>
                  </a:moveTo>
                  <a:cubicBezTo>
                    <a:pt x="338" y="1"/>
                    <a:pt x="1" y="338"/>
                    <a:pt x="1" y="753"/>
                  </a:cubicBezTo>
                  <a:lnTo>
                    <a:pt x="1" y="1774"/>
                  </a:lnTo>
                  <a:cubicBezTo>
                    <a:pt x="1" y="2189"/>
                    <a:pt x="338" y="2526"/>
                    <a:pt x="753" y="2526"/>
                  </a:cubicBezTo>
                  <a:cubicBezTo>
                    <a:pt x="1167" y="2526"/>
                    <a:pt x="1505" y="2189"/>
                    <a:pt x="1505" y="1774"/>
                  </a:cubicBezTo>
                  <a:lnTo>
                    <a:pt x="1505" y="753"/>
                  </a:lnTo>
                  <a:cubicBezTo>
                    <a:pt x="1505" y="338"/>
                    <a:pt x="1167" y="1"/>
                    <a:pt x="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46"/>
            <p:cNvSpPr/>
            <p:nvPr/>
          </p:nvSpPr>
          <p:spPr>
            <a:xfrm>
              <a:off x="4571459" y="4260621"/>
              <a:ext cx="45428" cy="76298"/>
            </a:xfrm>
            <a:custGeom>
              <a:avLst/>
              <a:gdLst/>
              <a:ahLst/>
              <a:cxnLst/>
              <a:rect l="l" t="t" r="r" b="b"/>
              <a:pathLst>
                <a:path w="1504" h="2526" extrusionOk="0">
                  <a:moveTo>
                    <a:pt x="751" y="481"/>
                  </a:moveTo>
                  <a:cubicBezTo>
                    <a:pt x="902" y="481"/>
                    <a:pt x="1023" y="603"/>
                    <a:pt x="1023" y="753"/>
                  </a:cubicBezTo>
                  <a:lnTo>
                    <a:pt x="1023" y="1774"/>
                  </a:lnTo>
                  <a:cubicBezTo>
                    <a:pt x="1023" y="1925"/>
                    <a:pt x="902" y="2045"/>
                    <a:pt x="751" y="2045"/>
                  </a:cubicBezTo>
                  <a:cubicBezTo>
                    <a:pt x="602" y="2045"/>
                    <a:pt x="480" y="1925"/>
                    <a:pt x="480" y="1774"/>
                  </a:cubicBezTo>
                  <a:lnTo>
                    <a:pt x="480" y="753"/>
                  </a:lnTo>
                  <a:cubicBezTo>
                    <a:pt x="480" y="603"/>
                    <a:pt x="602" y="481"/>
                    <a:pt x="751" y="481"/>
                  </a:cubicBezTo>
                  <a:close/>
                  <a:moveTo>
                    <a:pt x="751" y="1"/>
                  </a:moveTo>
                  <a:cubicBezTo>
                    <a:pt x="336" y="1"/>
                    <a:pt x="0" y="338"/>
                    <a:pt x="0" y="753"/>
                  </a:cubicBezTo>
                  <a:lnTo>
                    <a:pt x="0" y="1774"/>
                  </a:lnTo>
                  <a:cubicBezTo>
                    <a:pt x="0" y="2189"/>
                    <a:pt x="336" y="2526"/>
                    <a:pt x="751" y="2526"/>
                  </a:cubicBezTo>
                  <a:cubicBezTo>
                    <a:pt x="1166" y="2526"/>
                    <a:pt x="1503" y="2189"/>
                    <a:pt x="1503" y="1774"/>
                  </a:cubicBezTo>
                  <a:lnTo>
                    <a:pt x="1503" y="753"/>
                  </a:lnTo>
                  <a:cubicBezTo>
                    <a:pt x="1503" y="338"/>
                    <a:pt x="1166" y="1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46"/>
            <p:cNvSpPr/>
            <p:nvPr/>
          </p:nvSpPr>
          <p:spPr>
            <a:xfrm>
              <a:off x="4726260" y="4260712"/>
              <a:ext cx="157670" cy="76207"/>
            </a:xfrm>
            <a:custGeom>
              <a:avLst/>
              <a:gdLst/>
              <a:ahLst/>
              <a:cxnLst/>
              <a:rect l="l" t="t" r="r" b="b"/>
              <a:pathLst>
                <a:path w="5220" h="2523" extrusionOk="0">
                  <a:moveTo>
                    <a:pt x="877" y="1"/>
                  </a:moveTo>
                  <a:cubicBezTo>
                    <a:pt x="394" y="1"/>
                    <a:pt x="0" y="393"/>
                    <a:pt x="0" y="878"/>
                  </a:cubicBezTo>
                  <a:lnTo>
                    <a:pt x="0" y="1646"/>
                  </a:lnTo>
                  <a:cubicBezTo>
                    <a:pt x="0" y="2130"/>
                    <a:pt x="394" y="2523"/>
                    <a:pt x="877" y="2523"/>
                  </a:cubicBezTo>
                  <a:lnTo>
                    <a:pt x="1207" y="2523"/>
                  </a:lnTo>
                  <a:cubicBezTo>
                    <a:pt x="1340" y="2523"/>
                    <a:pt x="1448" y="2415"/>
                    <a:pt x="1448" y="2282"/>
                  </a:cubicBezTo>
                  <a:cubicBezTo>
                    <a:pt x="1448" y="2149"/>
                    <a:pt x="1340" y="2041"/>
                    <a:pt x="1207" y="2041"/>
                  </a:cubicBezTo>
                  <a:lnTo>
                    <a:pt x="877" y="2041"/>
                  </a:lnTo>
                  <a:cubicBezTo>
                    <a:pt x="659" y="2041"/>
                    <a:pt x="481" y="1863"/>
                    <a:pt x="481" y="1645"/>
                  </a:cubicBezTo>
                  <a:lnTo>
                    <a:pt x="481" y="877"/>
                  </a:lnTo>
                  <a:cubicBezTo>
                    <a:pt x="481" y="658"/>
                    <a:pt x="659" y="479"/>
                    <a:pt x="877" y="479"/>
                  </a:cubicBezTo>
                  <a:lnTo>
                    <a:pt x="4343" y="479"/>
                  </a:lnTo>
                  <a:cubicBezTo>
                    <a:pt x="4562" y="479"/>
                    <a:pt x="4740" y="658"/>
                    <a:pt x="4740" y="877"/>
                  </a:cubicBezTo>
                  <a:lnTo>
                    <a:pt x="4740" y="1645"/>
                  </a:lnTo>
                  <a:cubicBezTo>
                    <a:pt x="4740" y="1863"/>
                    <a:pt x="4562" y="2041"/>
                    <a:pt x="4343" y="2041"/>
                  </a:cubicBezTo>
                  <a:lnTo>
                    <a:pt x="2329" y="2041"/>
                  </a:lnTo>
                  <a:cubicBezTo>
                    <a:pt x="2196" y="2041"/>
                    <a:pt x="2088" y="2149"/>
                    <a:pt x="2088" y="2282"/>
                  </a:cubicBezTo>
                  <a:cubicBezTo>
                    <a:pt x="2088" y="2415"/>
                    <a:pt x="2196" y="2523"/>
                    <a:pt x="2329" y="2523"/>
                  </a:cubicBezTo>
                  <a:lnTo>
                    <a:pt x="4343" y="2523"/>
                  </a:lnTo>
                  <a:cubicBezTo>
                    <a:pt x="4826" y="2523"/>
                    <a:pt x="5220" y="2130"/>
                    <a:pt x="5220" y="1646"/>
                  </a:cubicBezTo>
                  <a:lnTo>
                    <a:pt x="5220" y="878"/>
                  </a:lnTo>
                  <a:cubicBezTo>
                    <a:pt x="5220" y="393"/>
                    <a:pt x="4826" y="1"/>
                    <a:pt x="4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New Operating System Design Pitch Deck  Infographics by Slidesgo">
  <a:themeElements>
    <a:clrScheme name="Simple Light">
      <a:dk1>
        <a:srgbClr val="FFFFFF"/>
      </a:dk1>
      <a:lt1>
        <a:srgbClr val="2D323C"/>
      </a:lt1>
      <a:dk2>
        <a:srgbClr val="242830"/>
      </a:dk2>
      <a:lt2>
        <a:srgbClr val="FFDB5D"/>
      </a:lt2>
      <a:accent1>
        <a:srgbClr val="94EE6B"/>
      </a:accent1>
      <a:accent2>
        <a:srgbClr val="E81981"/>
      </a:accent2>
      <a:accent3>
        <a:srgbClr val="BD64B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2354</Words>
  <Application>WPS Spreadsheets</Application>
  <PresentationFormat/>
  <Paragraphs>70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SimSun</vt:lpstr>
      <vt:lpstr>Wingdings</vt:lpstr>
      <vt:lpstr>Arial</vt:lpstr>
      <vt:lpstr>Quantico</vt:lpstr>
      <vt:lpstr>Source Code Pro</vt:lpstr>
      <vt:lpstr>Nunito Light</vt:lpstr>
      <vt:lpstr>Thonburi</vt:lpstr>
      <vt:lpstr>Proxima Nova Semibold</vt:lpstr>
      <vt:lpstr>Proxima Nova</vt:lpstr>
      <vt:lpstr>Microsoft YaHei</vt:lpstr>
      <vt:lpstr>汉仪旗黑</vt:lpstr>
      <vt:lpstr>Arial Unicode MS</vt:lpstr>
      <vt:lpstr>宋体-简</vt:lpstr>
      <vt:lpstr>Wingdings</vt:lpstr>
      <vt:lpstr>New Operating System Design Pitch Deck  Infographics by Slidesgo</vt:lpstr>
      <vt:lpstr>New Operating System Design Pitch Deck Infographics</vt:lpstr>
      <vt:lpstr>&lt;/About new operating system design pitch deck infographics</vt:lpstr>
      <vt:lpstr>&lt;/New operating system design</vt:lpstr>
      <vt:lpstr>&lt;/</vt:lpstr>
      <vt:lpstr>&lt;/New operating system design</vt:lpstr>
      <vt:lpstr>&lt;/New operating system design</vt:lpstr>
      <vt:lpstr>&lt;/New operating system design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MediTrack </dc:title>
  <dc:creator/>
  <cp:lastModifiedBy>seshasai</cp:lastModifiedBy>
  <cp:revision>3</cp:revision>
  <dcterms:created xsi:type="dcterms:W3CDTF">2024-04-18T00:12:30Z</dcterms:created>
  <dcterms:modified xsi:type="dcterms:W3CDTF">2024-04-18T00:12:30Z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1033-5.7.0.8090</vt:lpwstr>
  </property>
</Properties>
</file>